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8"/>
  </p:notesMasterIdLst>
  <p:sldIdLst>
    <p:sldId id="271" r:id="rId2"/>
    <p:sldId id="317" r:id="rId3"/>
    <p:sldId id="414" r:id="rId4"/>
    <p:sldId id="346" r:id="rId5"/>
    <p:sldId id="374" r:id="rId6"/>
    <p:sldId id="415" r:id="rId7"/>
    <p:sldId id="412" r:id="rId8"/>
    <p:sldId id="413" r:id="rId9"/>
    <p:sldId id="416" r:id="rId10"/>
    <p:sldId id="417" r:id="rId11"/>
    <p:sldId id="418" r:id="rId12"/>
    <p:sldId id="419" r:id="rId13"/>
    <p:sldId id="422" r:id="rId14"/>
    <p:sldId id="420" r:id="rId15"/>
    <p:sldId id="421" r:id="rId16"/>
    <p:sldId id="389" r:id="rId17"/>
  </p:sldIdLst>
  <p:sldSz cx="12192000" cy="6858000"/>
  <p:notesSz cx="6858000" cy="9144000"/>
  <p:embeddedFontLst>
    <p:embeddedFont>
      <p:font typeface="Calibri" panose="020F0502020204030204" pitchFamily="34" charset="0"/>
      <p:regular r:id="rId19"/>
      <p:bold r:id="rId20"/>
      <p:italic r:id="rId21"/>
      <p:boldItalic r:id="rId22"/>
    </p:embeddedFont>
    <p:embeddedFont>
      <p:font typeface="Rockwell" panose="02060603020205020403" pitchFamily="18"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Untitled Section" id="{7F8828C1-BF7D-436A-B33E-1AC656A2F3AC}">
          <p14:sldIdLst>
            <p14:sldId id="271"/>
            <p14:sldId id="317"/>
            <p14:sldId id="414"/>
            <p14:sldId id="346"/>
            <p14:sldId id="374"/>
            <p14:sldId id="415"/>
            <p14:sldId id="412"/>
            <p14:sldId id="413"/>
            <p14:sldId id="416"/>
            <p14:sldId id="417"/>
            <p14:sldId id="418"/>
            <p14:sldId id="419"/>
            <p14:sldId id="422"/>
            <p14:sldId id="420"/>
            <p14:sldId id="421"/>
            <p14:sldId id="389"/>
          </p14:sldIdLst>
        </p14:section>
        <p14:section name="Untitled Section" id="{9747FB1B-5BB9-44C7-8118-7CC8725C1FD8}">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7" roundtripDataSignature="AMtx7miA4IZ5JfiHqSRbQukmOH/8W5lgl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88C4"/>
    <a:srgbClr val="E2B292"/>
    <a:srgbClr val="C529C9"/>
    <a:srgbClr val="FF7C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02" autoAdjust="0"/>
    <p:restoredTop sz="96283" autoAdjust="0"/>
  </p:normalViewPr>
  <p:slideViewPr>
    <p:cSldViewPr snapToGrid="0">
      <p:cViewPr varScale="1">
        <p:scale>
          <a:sx n="111" d="100"/>
          <a:sy n="111" d="100"/>
        </p:scale>
        <p:origin x="648" y="12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6" d="100"/>
          <a:sy n="66" d="100"/>
        </p:scale>
        <p:origin x="3252"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59"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8"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57" Type="http://customschemas.google.com/relationships/presentationmetadata" Target="metadata"/><Relationship Id="rId61"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8" name="Google Shape;88;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281374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8" name="Google Shape;88;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600062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31"/>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
        <p:cNvGrpSpPr/>
        <p:nvPr/>
      </p:nvGrpSpPr>
      <p:grpSpPr>
        <a:xfrm>
          <a:off x="0" y="0"/>
          <a:ext cx="0" cy="0"/>
          <a:chOff x="0" y="0"/>
          <a:chExt cx="0" cy="0"/>
        </a:xfrm>
      </p:grpSpPr>
      <p:pic>
        <p:nvPicPr>
          <p:cNvPr id="10" name="Google Shape;10;p13"/>
          <p:cNvPicPr preferRelativeResize="0"/>
          <p:nvPr/>
        </p:nvPicPr>
        <p:blipFill rotWithShape="1">
          <a:blip r:embed="rId4">
            <a:alphaModFix/>
          </a:blip>
          <a:srcRect/>
          <a:stretch/>
        </p:blipFill>
        <p:spPr>
          <a:xfrm>
            <a:off x="46843" y="45104"/>
            <a:ext cx="12110367" cy="797878"/>
          </a:xfrm>
          <a:prstGeom prst="rect">
            <a:avLst/>
          </a:prstGeom>
          <a:noFill/>
          <a:ln w="38100" cap="sq" cmpd="sng">
            <a:solidFill>
              <a:srgbClr val="92D050"/>
            </a:solidFill>
            <a:prstDash val="solid"/>
            <a:miter lim="800000"/>
            <a:headEnd type="none" w="sm" len="sm"/>
            <a:tailEnd type="none" w="sm" len="sm"/>
          </a:ln>
          <a:effectLst>
            <a:outerShdw blurRad="50800" dist="38100" dir="2700000" algn="tl" rotWithShape="0">
              <a:srgbClr val="000000">
                <a:alpha val="42745"/>
              </a:srgbClr>
            </a:outerShdw>
          </a:effectLst>
        </p:spPr>
      </p:pic>
      <p:pic>
        <p:nvPicPr>
          <p:cNvPr id="11" name="Google Shape;11;p13"/>
          <p:cNvPicPr preferRelativeResize="0"/>
          <p:nvPr/>
        </p:nvPicPr>
        <p:blipFill rotWithShape="1">
          <a:blip r:embed="rId5">
            <a:alphaModFix/>
          </a:blip>
          <a:srcRect/>
          <a:stretch/>
        </p:blipFill>
        <p:spPr>
          <a:xfrm>
            <a:off x="-10160" y="5862541"/>
            <a:ext cx="12195363" cy="1001821"/>
          </a:xfrm>
          <a:prstGeom prst="rect">
            <a:avLst/>
          </a:prstGeom>
          <a:noFill/>
          <a:ln>
            <a:noFill/>
          </a:ln>
        </p:spPr>
      </p:pic>
      <p:sp>
        <p:nvSpPr>
          <p:cNvPr id="12" name="Google Shape;12;p13"/>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rmAutofit/>
          </a:bodyPr>
          <a:lstStyle>
            <a:lvl1pPr marR="0" lvl="0" algn="ctr" rtl="0">
              <a:lnSpc>
                <a:spcPct val="90000"/>
              </a:lnSpc>
              <a:spcBef>
                <a:spcPts val="0"/>
              </a:spcBef>
              <a:spcAft>
                <a:spcPts val="0"/>
              </a:spcAft>
              <a:buClr>
                <a:schemeClr val="lt1"/>
              </a:buClr>
              <a:buSzPts val="3400"/>
              <a:buFont typeface="Arial"/>
              <a:buNone/>
              <a:defRPr sz="3400" b="1" i="0" u="none" strike="noStrike"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3" name="Google Shape;13;p13"/>
          <p:cNvSpPr txBox="1">
            <a:spLocks noGrp="1"/>
          </p:cNvSpPr>
          <p:nvPr>
            <p:ph type="body" idx="1"/>
          </p:nvPr>
        </p:nvSpPr>
        <p:spPr>
          <a:xfrm>
            <a:off x="913795" y="2096064"/>
            <a:ext cx="10353762" cy="3695136"/>
          </a:xfrm>
          <a:prstGeom prst="rect">
            <a:avLst/>
          </a:prstGeom>
          <a:noFill/>
          <a:ln>
            <a:noFill/>
          </a:ln>
        </p:spPr>
        <p:txBody>
          <a:bodyPr spcFirstLastPara="1" wrap="square" lIns="91425" tIns="45700" rIns="91425" bIns="45700" anchor="t" anchorCtr="0">
            <a:normAutofit/>
          </a:bodyPr>
          <a:lstStyle>
            <a:lvl1pPr marL="457200" marR="0" lvl="0" indent="-355600" algn="l" rtl="0">
              <a:lnSpc>
                <a:spcPct val="120000"/>
              </a:lnSpc>
              <a:spcBef>
                <a:spcPts val="1000"/>
              </a:spcBef>
              <a:spcAft>
                <a:spcPts val="0"/>
              </a:spcAft>
              <a:buClr>
                <a:schemeClr val="lt1"/>
              </a:buClr>
              <a:buSzPts val="2000"/>
              <a:buFont typeface="Arial"/>
              <a:buChar char="•"/>
              <a:defRPr sz="2000" b="0" i="0" u="none" strike="noStrike" cap="none">
                <a:solidFill>
                  <a:schemeClr val="lt1"/>
                </a:solidFill>
                <a:latin typeface="Arial"/>
                <a:ea typeface="Arial"/>
                <a:cs typeface="Arial"/>
                <a:sym typeface="Arial"/>
              </a:defRPr>
            </a:lvl1pPr>
            <a:lvl2pPr marL="914400" marR="0" lvl="1" indent="-342900" algn="l" rtl="0">
              <a:lnSpc>
                <a:spcPct val="12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2pPr>
            <a:lvl3pPr marL="1371600" marR="0" lvl="2" indent="-330200" algn="l" rtl="0">
              <a:lnSpc>
                <a:spcPct val="120000"/>
              </a:lnSpc>
              <a:spcBef>
                <a:spcPts val="500"/>
              </a:spcBef>
              <a:spcAft>
                <a:spcPts val="0"/>
              </a:spcAft>
              <a:buClr>
                <a:schemeClr val="lt1"/>
              </a:buClr>
              <a:buSzPts val="1600"/>
              <a:buFont typeface="Arial"/>
              <a:buChar char="•"/>
              <a:defRPr sz="1600" b="0" i="0" u="none" strike="noStrike" cap="none">
                <a:solidFill>
                  <a:schemeClr val="lt1"/>
                </a:solidFill>
                <a:latin typeface="Arial"/>
                <a:ea typeface="Arial"/>
                <a:cs typeface="Arial"/>
                <a:sym typeface="Arial"/>
              </a:defRPr>
            </a:lvl3pPr>
            <a:lvl4pPr marL="1828800" marR="0" lvl="3" indent="-317500" algn="l" rtl="0">
              <a:lnSpc>
                <a:spcPct val="120000"/>
              </a:lnSpc>
              <a:spcBef>
                <a:spcPts val="500"/>
              </a:spcBef>
              <a:spcAft>
                <a:spcPts val="0"/>
              </a:spcAft>
              <a:buClr>
                <a:schemeClr val="lt1"/>
              </a:buClr>
              <a:buSzPts val="1400"/>
              <a:buFont typeface="Arial"/>
              <a:buChar char="•"/>
              <a:defRPr sz="1400" b="0" i="0" u="none" strike="noStrike" cap="none">
                <a:solidFill>
                  <a:schemeClr val="lt1"/>
                </a:solidFill>
                <a:latin typeface="Arial"/>
                <a:ea typeface="Arial"/>
                <a:cs typeface="Arial"/>
                <a:sym typeface="Arial"/>
              </a:defRPr>
            </a:lvl4pPr>
            <a:lvl5pPr marL="2286000" marR="0" lvl="4"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Arial"/>
                <a:ea typeface="Arial"/>
                <a:cs typeface="Arial"/>
                <a:sym typeface="Arial"/>
              </a:defRPr>
            </a:lvl5pPr>
            <a:lvl6pPr marL="2743200" marR="0" lvl="5"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6pPr>
            <a:lvl7pPr marL="3200400" marR="0" lvl="6"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7pPr>
            <a:lvl8pPr marL="3657600" marR="0" lvl="7"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8pPr>
            <a:lvl9pPr marL="4114800" marR="0" lvl="8"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9pPr>
          </a:lstStyle>
          <a:p>
            <a:endParaRPr dirty="0"/>
          </a:p>
        </p:txBody>
      </p:sp>
      <p:sp>
        <p:nvSpPr>
          <p:cNvPr id="14" name="Google Shape;14;p13"/>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0" i="0" u="none" strike="noStrike" cap="none">
                <a:solidFill>
                  <a:schemeClr val="lt1"/>
                </a:solidFill>
                <a:latin typeface="Rockwell"/>
                <a:ea typeface="Rockwell"/>
                <a:cs typeface="Rockwell"/>
                <a:sym typeface="Rockwell"/>
              </a:defRPr>
            </a:lvl1pPr>
            <a:lvl2pPr marR="0" lvl="1"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2pPr>
            <a:lvl3pPr marR="0" lvl="2"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3pPr>
            <a:lvl4pPr marR="0" lvl="3"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4pPr>
            <a:lvl5pPr marR="0" lvl="4"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5pPr>
            <a:lvl6pPr marR="0" lvl="5"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6pPr>
            <a:lvl7pPr marR="0" lvl="6"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7pPr>
            <a:lvl8pPr marR="0" lvl="7"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8pPr>
            <a:lvl9pPr marR="0" lvl="8"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9pPr>
          </a:lstStyle>
          <a:p>
            <a:endParaRPr/>
          </a:p>
        </p:txBody>
      </p:sp>
      <p:sp>
        <p:nvSpPr>
          <p:cNvPr id="15" name="Google Shape;15;p13"/>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chemeClr val="lt1"/>
                </a:solidFill>
                <a:latin typeface="Rockwell"/>
                <a:ea typeface="Rockwell"/>
                <a:cs typeface="Rockwell"/>
                <a:sym typeface="Rockwell"/>
              </a:defRPr>
            </a:lvl1pPr>
            <a:lvl2pPr marR="0" lvl="1"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2pPr>
            <a:lvl3pPr marR="0" lvl="2"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3pPr>
            <a:lvl4pPr marR="0" lvl="3"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4pPr>
            <a:lvl5pPr marR="0" lvl="4"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5pPr>
            <a:lvl6pPr marR="0" lvl="5"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6pPr>
            <a:lvl7pPr marR="0" lvl="6"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7pPr>
            <a:lvl8pPr marR="0" lvl="7"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8pPr>
            <a:lvl9pPr marR="0" lvl="8"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9pPr>
          </a:lstStyle>
          <a:p>
            <a:endParaRPr/>
          </a:p>
        </p:txBody>
      </p:sp>
      <p:sp>
        <p:nvSpPr>
          <p:cNvPr id="16" name="Google Shape;16;p13"/>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chemeClr val="lt1"/>
                </a:solidFill>
                <a:latin typeface="Rockwell"/>
                <a:ea typeface="Rockwell"/>
                <a:cs typeface="Rockwell"/>
                <a:sym typeface="Rockwell"/>
              </a:defRPr>
            </a:lvl1pPr>
            <a:lvl2pPr marL="0" marR="0" lvl="1" indent="0" algn="r" rtl="0">
              <a:spcBef>
                <a:spcPts val="0"/>
              </a:spcBef>
              <a:buNone/>
              <a:defRPr sz="1000" b="0" i="0" u="none" strike="noStrike" cap="none">
                <a:solidFill>
                  <a:schemeClr val="lt1"/>
                </a:solidFill>
                <a:latin typeface="Rockwell"/>
                <a:ea typeface="Rockwell"/>
                <a:cs typeface="Rockwell"/>
                <a:sym typeface="Rockwell"/>
              </a:defRPr>
            </a:lvl2pPr>
            <a:lvl3pPr marL="0" marR="0" lvl="2" indent="0" algn="r" rtl="0">
              <a:spcBef>
                <a:spcPts val="0"/>
              </a:spcBef>
              <a:buNone/>
              <a:defRPr sz="1000" b="0" i="0" u="none" strike="noStrike" cap="none">
                <a:solidFill>
                  <a:schemeClr val="lt1"/>
                </a:solidFill>
                <a:latin typeface="Rockwell"/>
                <a:ea typeface="Rockwell"/>
                <a:cs typeface="Rockwell"/>
                <a:sym typeface="Rockwell"/>
              </a:defRPr>
            </a:lvl3pPr>
            <a:lvl4pPr marL="0" marR="0" lvl="3" indent="0" algn="r" rtl="0">
              <a:spcBef>
                <a:spcPts val="0"/>
              </a:spcBef>
              <a:buNone/>
              <a:defRPr sz="1000" b="0" i="0" u="none" strike="noStrike" cap="none">
                <a:solidFill>
                  <a:schemeClr val="lt1"/>
                </a:solidFill>
                <a:latin typeface="Rockwell"/>
                <a:ea typeface="Rockwell"/>
                <a:cs typeface="Rockwell"/>
                <a:sym typeface="Rockwell"/>
              </a:defRPr>
            </a:lvl4pPr>
            <a:lvl5pPr marL="0" marR="0" lvl="4" indent="0" algn="r" rtl="0">
              <a:spcBef>
                <a:spcPts val="0"/>
              </a:spcBef>
              <a:buNone/>
              <a:defRPr sz="1000" b="0" i="0" u="none" strike="noStrike" cap="none">
                <a:solidFill>
                  <a:schemeClr val="lt1"/>
                </a:solidFill>
                <a:latin typeface="Rockwell"/>
                <a:ea typeface="Rockwell"/>
                <a:cs typeface="Rockwell"/>
                <a:sym typeface="Rockwell"/>
              </a:defRPr>
            </a:lvl5pPr>
            <a:lvl6pPr marL="0" marR="0" lvl="5" indent="0" algn="r" rtl="0">
              <a:spcBef>
                <a:spcPts val="0"/>
              </a:spcBef>
              <a:buNone/>
              <a:defRPr sz="1000" b="0" i="0" u="none" strike="noStrike" cap="none">
                <a:solidFill>
                  <a:schemeClr val="lt1"/>
                </a:solidFill>
                <a:latin typeface="Rockwell"/>
                <a:ea typeface="Rockwell"/>
                <a:cs typeface="Rockwell"/>
                <a:sym typeface="Rockwell"/>
              </a:defRPr>
            </a:lvl6pPr>
            <a:lvl7pPr marL="0" marR="0" lvl="6" indent="0" algn="r" rtl="0">
              <a:spcBef>
                <a:spcPts val="0"/>
              </a:spcBef>
              <a:buNone/>
              <a:defRPr sz="1000" b="0" i="0" u="none" strike="noStrike" cap="none">
                <a:solidFill>
                  <a:schemeClr val="lt1"/>
                </a:solidFill>
                <a:latin typeface="Rockwell"/>
                <a:ea typeface="Rockwell"/>
                <a:cs typeface="Rockwell"/>
                <a:sym typeface="Rockwell"/>
              </a:defRPr>
            </a:lvl7pPr>
            <a:lvl8pPr marL="0" marR="0" lvl="7" indent="0" algn="r" rtl="0">
              <a:spcBef>
                <a:spcPts val="0"/>
              </a:spcBef>
              <a:buNone/>
              <a:defRPr sz="1000" b="0" i="0" u="none" strike="noStrike" cap="none">
                <a:solidFill>
                  <a:schemeClr val="lt1"/>
                </a:solidFill>
                <a:latin typeface="Rockwell"/>
                <a:ea typeface="Rockwell"/>
                <a:cs typeface="Rockwell"/>
                <a:sym typeface="Rockwell"/>
              </a:defRPr>
            </a:lvl8pPr>
            <a:lvl9pPr marL="0" marR="0" lvl="8" indent="0" algn="r" rtl="0">
              <a:spcBef>
                <a:spcPts val="0"/>
              </a:spcBef>
              <a:buNone/>
              <a:defRPr sz="1000" b="0" i="0" u="none" strike="noStrike" cap="none">
                <a:solidFill>
                  <a:schemeClr val="lt1"/>
                </a:solidFill>
                <a:latin typeface="Rockwell"/>
                <a:ea typeface="Rockwell"/>
                <a:cs typeface="Rockwell"/>
                <a:sym typeface="Rockwell"/>
              </a:defRPr>
            </a:lvl9pPr>
          </a:lstStyle>
          <a:p>
            <a:pPr marL="0" lvl="0" indent="0" algn="r" rtl="0">
              <a:spcBef>
                <a:spcPts val="0"/>
              </a:spcBef>
              <a:spcAft>
                <a:spcPts val="0"/>
              </a:spcAft>
              <a:buNone/>
            </a:pPr>
            <a:fld id="{00000000-1234-1234-1234-123412341234}" type="slidenum">
              <a:rPr lang="en-US"/>
              <a:t>‹#›</a:t>
            </a:fld>
            <a:endParaRPr dirty="0"/>
          </a:p>
        </p:txBody>
      </p:sp>
      <p:pic>
        <p:nvPicPr>
          <p:cNvPr id="17" name="Google Shape;17;p13"/>
          <p:cNvPicPr preferRelativeResize="0"/>
          <p:nvPr/>
        </p:nvPicPr>
        <p:blipFill rotWithShape="1">
          <a:blip r:embed="rId6">
            <a:alphaModFix/>
          </a:blip>
          <a:srcRect/>
          <a:stretch/>
        </p:blipFill>
        <p:spPr>
          <a:xfrm>
            <a:off x="154055" y="149344"/>
            <a:ext cx="588268" cy="588268"/>
          </a:xfrm>
          <a:prstGeom prst="rect">
            <a:avLst/>
          </a:prstGeom>
          <a:noFill/>
          <a:ln>
            <a:noFill/>
          </a:ln>
        </p:spPr>
      </p:pic>
      <p:grpSp>
        <p:nvGrpSpPr>
          <p:cNvPr id="20" name="Google Shape;20;p13"/>
          <p:cNvGrpSpPr/>
          <p:nvPr/>
        </p:nvGrpSpPr>
        <p:grpSpPr>
          <a:xfrm>
            <a:off x="10695894" y="6596658"/>
            <a:ext cx="357425" cy="184511"/>
            <a:chOff x="4858544" y="3598069"/>
            <a:chExt cx="1614487" cy="833438"/>
          </a:xfrm>
        </p:grpSpPr>
        <p:sp>
          <p:nvSpPr>
            <p:cNvPr id="21" name="Google Shape;21;p13"/>
            <p:cNvSpPr/>
            <p:nvPr/>
          </p:nvSpPr>
          <p:spPr>
            <a:xfrm>
              <a:off x="4858544" y="3777457"/>
              <a:ext cx="1355725" cy="654050"/>
            </a:xfrm>
            <a:custGeom>
              <a:avLst/>
              <a:gdLst/>
              <a:ahLst/>
              <a:cxnLst/>
              <a:rect l="l" t="t" r="r" b="b"/>
              <a:pathLst>
                <a:path w="257" h="124" extrusionOk="0">
                  <a:moveTo>
                    <a:pt x="89" y="59"/>
                  </a:moveTo>
                  <a:cubicBezTo>
                    <a:pt x="98" y="44"/>
                    <a:pt x="101" y="45"/>
                    <a:pt x="101" y="45"/>
                  </a:cubicBezTo>
                  <a:cubicBezTo>
                    <a:pt x="145" y="34"/>
                    <a:pt x="214" y="2"/>
                    <a:pt x="214" y="2"/>
                  </a:cubicBezTo>
                  <a:cubicBezTo>
                    <a:pt x="221" y="0"/>
                    <a:pt x="236" y="8"/>
                    <a:pt x="247" y="29"/>
                  </a:cubicBezTo>
                  <a:cubicBezTo>
                    <a:pt x="257" y="50"/>
                    <a:pt x="247" y="60"/>
                    <a:pt x="247" y="60"/>
                  </a:cubicBezTo>
                  <a:cubicBezTo>
                    <a:pt x="148" y="119"/>
                    <a:pt x="148" y="119"/>
                    <a:pt x="148" y="119"/>
                  </a:cubicBezTo>
                  <a:cubicBezTo>
                    <a:pt x="145" y="121"/>
                    <a:pt x="139" y="119"/>
                    <a:pt x="139" y="119"/>
                  </a:cubicBezTo>
                  <a:cubicBezTo>
                    <a:pt x="108" y="105"/>
                    <a:pt x="49" y="118"/>
                    <a:pt x="45" y="110"/>
                  </a:cubicBezTo>
                  <a:cubicBezTo>
                    <a:pt x="138" y="69"/>
                    <a:pt x="138" y="69"/>
                    <a:pt x="138" y="69"/>
                  </a:cubicBezTo>
                  <a:cubicBezTo>
                    <a:pt x="141" y="71"/>
                    <a:pt x="145" y="71"/>
                    <a:pt x="149" y="69"/>
                  </a:cubicBezTo>
                  <a:cubicBezTo>
                    <a:pt x="155" y="67"/>
                    <a:pt x="158" y="61"/>
                    <a:pt x="156" y="57"/>
                  </a:cubicBezTo>
                  <a:cubicBezTo>
                    <a:pt x="154" y="53"/>
                    <a:pt x="148" y="52"/>
                    <a:pt x="142" y="55"/>
                  </a:cubicBezTo>
                  <a:cubicBezTo>
                    <a:pt x="138" y="56"/>
                    <a:pt x="135" y="60"/>
                    <a:pt x="135" y="64"/>
                  </a:cubicBezTo>
                  <a:cubicBezTo>
                    <a:pt x="0" y="124"/>
                    <a:pt x="41" y="122"/>
                    <a:pt x="89" y="59"/>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1800"/>
                <a:buFont typeface="Rockwell"/>
                <a:buNone/>
              </a:pPr>
              <a:endParaRPr sz="1800" b="0" i="0" u="none" strike="noStrike" cap="none">
                <a:solidFill>
                  <a:srgbClr val="000000"/>
                </a:solidFill>
                <a:latin typeface="Rockwell"/>
                <a:ea typeface="Rockwell"/>
                <a:cs typeface="Rockwell"/>
                <a:sym typeface="Rockwell"/>
              </a:endParaRPr>
            </a:p>
          </p:txBody>
        </p:sp>
        <p:sp>
          <p:nvSpPr>
            <p:cNvPr id="22" name="Google Shape;22;p13"/>
            <p:cNvSpPr/>
            <p:nvPr/>
          </p:nvSpPr>
          <p:spPr>
            <a:xfrm>
              <a:off x="5977731" y="3598069"/>
              <a:ext cx="495300" cy="558800"/>
            </a:xfrm>
            <a:custGeom>
              <a:avLst/>
              <a:gdLst/>
              <a:ahLst/>
              <a:cxnLst/>
              <a:rect l="l" t="t" r="r" b="b"/>
              <a:pathLst>
                <a:path w="94" h="106" extrusionOk="0">
                  <a:moveTo>
                    <a:pt x="36" y="58"/>
                  </a:moveTo>
                  <a:cubicBezTo>
                    <a:pt x="19" y="26"/>
                    <a:pt x="2" y="34"/>
                    <a:pt x="2" y="34"/>
                  </a:cubicBezTo>
                  <a:cubicBezTo>
                    <a:pt x="0" y="19"/>
                    <a:pt x="14" y="15"/>
                    <a:pt x="14" y="15"/>
                  </a:cubicBezTo>
                  <a:cubicBezTo>
                    <a:pt x="14" y="15"/>
                    <a:pt x="15" y="9"/>
                    <a:pt x="21" y="8"/>
                  </a:cubicBezTo>
                  <a:cubicBezTo>
                    <a:pt x="26" y="8"/>
                    <a:pt x="40" y="4"/>
                    <a:pt x="54" y="0"/>
                  </a:cubicBezTo>
                  <a:cubicBezTo>
                    <a:pt x="70" y="12"/>
                    <a:pt x="81" y="27"/>
                    <a:pt x="88" y="45"/>
                  </a:cubicBezTo>
                  <a:cubicBezTo>
                    <a:pt x="92" y="57"/>
                    <a:pt x="94" y="71"/>
                    <a:pt x="92" y="84"/>
                  </a:cubicBezTo>
                  <a:cubicBezTo>
                    <a:pt x="84" y="90"/>
                    <a:pt x="71" y="99"/>
                    <a:pt x="69" y="101"/>
                  </a:cubicBezTo>
                  <a:cubicBezTo>
                    <a:pt x="66" y="103"/>
                    <a:pt x="60" y="104"/>
                    <a:pt x="57" y="103"/>
                  </a:cubicBezTo>
                  <a:cubicBezTo>
                    <a:pt x="54" y="101"/>
                    <a:pt x="51" y="102"/>
                    <a:pt x="51" y="102"/>
                  </a:cubicBezTo>
                  <a:cubicBezTo>
                    <a:pt x="42" y="106"/>
                    <a:pt x="32" y="98"/>
                    <a:pt x="32" y="98"/>
                  </a:cubicBezTo>
                  <a:cubicBezTo>
                    <a:pt x="32" y="98"/>
                    <a:pt x="53" y="91"/>
                    <a:pt x="36" y="58"/>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1800"/>
                <a:buFont typeface="Rockwell"/>
                <a:buNone/>
              </a:pPr>
              <a:endParaRPr sz="1800" b="0" i="0" u="none" strike="noStrike" cap="none">
                <a:solidFill>
                  <a:srgbClr val="000000"/>
                </a:solidFill>
                <a:latin typeface="Rockwell"/>
                <a:ea typeface="Rockwell"/>
                <a:cs typeface="Rockwell"/>
                <a:sym typeface="Rockwell"/>
              </a:endParaRPr>
            </a:p>
          </p:txBody>
        </p:sp>
      </p:grpSp>
      <p:pic>
        <p:nvPicPr>
          <p:cNvPr id="23" name="Google Shape;23;p13"/>
          <p:cNvPicPr preferRelativeResize="0"/>
          <p:nvPr/>
        </p:nvPicPr>
        <p:blipFill rotWithShape="1">
          <a:blip r:embed="rId7">
            <a:alphaModFix/>
          </a:blip>
          <a:srcRect/>
          <a:stretch/>
        </p:blipFill>
        <p:spPr>
          <a:xfrm>
            <a:off x="10388256" y="-164569"/>
            <a:ext cx="1876166" cy="131363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0" r:id="rId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83003" y="194230"/>
            <a:ext cx="8934844" cy="584775"/>
          </a:xfrm>
          <a:prstGeom prst="rect">
            <a:avLst/>
          </a:prstGeom>
          <a:noFill/>
        </p:spPr>
        <p:txBody>
          <a:bodyPr wrap="square" rtlCol="0">
            <a:spAutoFit/>
          </a:bodyPr>
          <a:lstStyle/>
          <a:p>
            <a:r>
              <a:rPr lang="en-US" sz="3200" b="1" dirty="0">
                <a:solidFill>
                  <a:schemeClr val="bg1"/>
                </a:solidFill>
                <a:latin typeface="Times New Roman" panose="02020603050405020304" pitchFamily="18" charset="0"/>
                <a:cs typeface="Times New Roman" panose="02020603050405020304" pitchFamily="18" charset="0"/>
              </a:rPr>
              <a:t>TRƯỜNG ĐẠI HỌC CÔNG NGHIỆP HÀ NỘI</a:t>
            </a:r>
          </a:p>
        </p:txBody>
      </p:sp>
      <p:sp>
        <p:nvSpPr>
          <p:cNvPr id="4" name="TextBox 3">
            <a:extLst>
              <a:ext uri="{FF2B5EF4-FFF2-40B4-BE49-F238E27FC236}">
                <a16:creationId xmlns:a16="http://schemas.microsoft.com/office/drawing/2014/main" id="{11865EE6-6930-4731-A057-F6E1B0BDE0F0}"/>
              </a:ext>
            </a:extLst>
          </p:cNvPr>
          <p:cNvSpPr txBox="1"/>
          <p:nvPr/>
        </p:nvSpPr>
        <p:spPr>
          <a:xfrm>
            <a:off x="1628578" y="1400424"/>
            <a:ext cx="8934844" cy="584775"/>
          </a:xfrm>
          <a:prstGeom prst="rect">
            <a:avLst/>
          </a:prstGeom>
          <a:noFill/>
        </p:spPr>
        <p:txBody>
          <a:bodyPr wrap="square" rtlCol="0">
            <a:spAutoFit/>
          </a:bodyPr>
          <a:lstStyle/>
          <a:p>
            <a:pPr algn="ctr"/>
            <a:r>
              <a:rPr lang="en-US" sz="3200" b="1" dirty="0">
                <a:solidFill>
                  <a:schemeClr val="bg1"/>
                </a:solidFill>
                <a:latin typeface="Times New Roman" panose="02020603050405020304" pitchFamily="18" charset="0"/>
                <a:cs typeface="Times New Roman" panose="02020603050405020304" pitchFamily="18" charset="0"/>
              </a:rPr>
              <a:t>KHOA CÔNG NGHỆ THÔNG TIN</a:t>
            </a:r>
          </a:p>
        </p:txBody>
      </p:sp>
      <p:sp>
        <p:nvSpPr>
          <p:cNvPr id="8" name="TextBox 7">
            <a:extLst>
              <a:ext uri="{FF2B5EF4-FFF2-40B4-BE49-F238E27FC236}">
                <a16:creationId xmlns:a16="http://schemas.microsoft.com/office/drawing/2014/main" id="{F072C053-4DA7-4057-BF1B-7DD495A0D715}"/>
              </a:ext>
            </a:extLst>
          </p:cNvPr>
          <p:cNvSpPr txBox="1"/>
          <p:nvPr/>
        </p:nvSpPr>
        <p:spPr>
          <a:xfrm>
            <a:off x="748301" y="2663195"/>
            <a:ext cx="10695397" cy="646331"/>
          </a:xfrm>
          <a:prstGeom prst="rect">
            <a:avLst/>
          </a:prstGeom>
          <a:noFill/>
        </p:spPr>
        <p:txBody>
          <a:bodyPr wrap="square">
            <a:spAutoFit/>
          </a:bodyPr>
          <a:lstStyle/>
          <a:p>
            <a:pPr marL="0" marR="0" lvl="0" indent="0" algn="ctr" defTabSz="914400" rtl="0" eaLnBrk="1" fontAlgn="auto" latinLnBrk="0" hangingPunct="1">
              <a:lnSpc>
                <a:spcPct val="90000"/>
              </a:lnSpc>
              <a:spcBef>
                <a:spcPts val="0"/>
              </a:spcBef>
              <a:spcAft>
                <a:spcPts val="0"/>
              </a:spcAft>
              <a:buClr>
                <a:prstClr val="black"/>
              </a:buClr>
              <a:buSzPts val="3200"/>
              <a:buFont typeface="Arial" panose="020B0604020202020204" pitchFamily="34" charset="0"/>
              <a:buNone/>
              <a:tabLst/>
              <a:defRPr/>
            </a:pPr>
            <a:r>
              <a:rPr kumimoji="0" lang="en-US" sz="4000" b="1" i="0" u="none" strike="noStrike" kern="0" cap="none" spc="0" normalizeH="0" baseline="0" noProof="0" dirty="0">
                <a:ln>
                  <a:noFill/>
                </a:ln>
                <a:solidFill>
                  <a:schemeClr val="bg1"/>
                </a:solidFill>
                <a:effectLst/>
                <a:uLnTx/>
                <a:uFillTx/>
                <a:latin typeface="Times New Roman" panose="02020603050405020304" charset="0"/>
                <a:ea typeface="Tahoma" panose="020B0604030504040204"/>
                <a:cs typeface="Times New Roman" panose="02020603050405020304" charset="0"/>
                <a:sym typeface="Tahoma" panose="020B0604030504040204"/>
              </a:rPr>
              <a:t>BÁO CÁO ĐỒ ÁN TỐT NGHIỆP</a:t>
            </a:r>
          </a:p>
        </p:txBody>
      </p:sp>
      <p:sp>
        <p:nvSpPr>
          <p:cNvPr id="12" name="TextBox 11">
            <a:extLst>
              <a:ext uri="{FF2B5EF4-FFF2-40B4-BE49-F238E27FC236}">
                <a16:creationId xmlns:a16="http://schemas.microsoft.com/office/drawing/2014/main" id="{24FCAF77-F6FB-45C2-98FE-9A509C9CADCB}"/>
              </a:ext>
            </a:extLst>
          </p:cNvPr>
          <p:cNvSpPr txBox="1"/>
          <p:nvPr/>
        </p:nvSpPr>
        <p:spPr>
          <a:xfrm>
            <a:off x="2270160" y="3987522"/>
            <a:ext cx="7651678" cy="707886"/>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kumimoji="0" lang="en-US" sz="4000" b="0" i="0" u="none" strike="noStrike" kern="0" cap="none" spc="0" normalizeH="0" baseline="0" noProof="0" dirty="0">
                <a:ln>
                  <a:noFill/>
                </a:ln>
                <a:solidFill>
                  <a:schemeClr val="bg1">
                    <a:lumMod val="95000"/>
                  </a:schemeClr>
                </a:solidFill>
                <a:effectLst/>
                <a:uLnTx/>
                <a:uFillTx/>
                <a:latin typeface="Times New Roman" panose="02020603050405020304" pitchFamily="18" charset="0"/>
                <a:ea typeface="Tahoma" pitchFamily="34" charset="0"/>
                <a:cs typeface="Times New Roman" panose="02020603050405020304" pitchFamily="18" charset="0"/>
                <a:sym typeface="Arial" panose="020B0604020202020204"/>
              </a:rPr>
              <a:t>GVHD: </a:t>
            </a:r>
            <a:r>
              <a:rPr kumimoji="0" lang="en-US" sz="4000" b="0" i="0" u="none" strike="noStrike" kern="0" cap="none" spc="0" normalizeH="0" baseline="0" noProof="0" dirty="0" err="1">
                <a:ln>
                  <a:noFill/>
                </a:ln>
                <a:solidFill>
                  <a:schemeClr val="bg1">
                    <a:lumMod val="95000"/>
                  </a:schemeClr>
                </a:solidFill>
                <a:effectLst/>
                <a:uLnTx/>
                <a:uFillTx/>
                <a:latin typeface="Times New Roman" panose="02020603050405020304" pitchFamily="18" charset="0"/>
                <a:ea typeface="Tahoma" pitchFamily="34" charset="0"/>
                <a:cs typeface="Times New Roman" panose="02020603050405020304" pitchFamily="18" charset="0"/>
                <a:sym typeface="Arial" panose="020B0604020202020204"/>
              </a:rPr>
              <a:t>ThS</a:t>
            </a:r>
            <a:r>
              <a:rPr lang="en-US" sz="4000" dirty="0">
                <a:solidFill>
                  <a:schemeClr val="bg1">
                    <a:lumMod val="95000"/>
                  </a:schemeClr>
                </a:solidFill>
                <a:latin typeface="Times New Roman" panose="02020603050405020304" pitchFamily="18" charset="0"/>
                <a:ea typeface="Tahoma" pitchFamily="34" charset="0"/>
                <a:cs typeface="Times New Roman" panose="02020603050405020304" pitchFamily="18" charset="0"/>
              </a:rPr>
              <a:t>. Lê </a:t>
            </a:r>
            <a:r>
              <a:rPr lang="en-US" sz="4000" dirty="0" err="1">
                <a:solidFill>
                  <a:schemeClr val="bg1">
                    <a:lumMod val="95000"/>
                  </a:schemeClr>
                </a:solidFill>
                <a:latin typeface="Times New Roman" panose="02020603050405020304" pitchFamily="18" charset="0"/>
                <a:ea typeface="Tahoma" pitchFamily="34" charset="0"/>
                <a:cs typeface="Times New Roman" panose="02020603050405020304" pitchFamily="18" charset="0"/>
              </a:rPr>
              <a:t>Thị</a:t>
            </a:r>
            <a:r>
              <a:rPr lang="en-US" sz="4000" dirty="0">
                <a:solidFill>
                  <a:schemeClr val="bg1">
                    <a:lumMod val="95000"/>
                  </a:schemeClr>
                </a:solidFill>
                <a:latin typeface="Times New Roman" panose="02020603050405020304" pitchFamily="18" charset="0"/>
                <a:ea typeface="Tahoma" pitchFamily="34" charset="0"/>
                <a:cs typeface="Times New Roman" panose="02020603050405020304" pitchFamily="18" charset="0"/>
              </a:rPr>
              <a:t> </a:t>
            </a:r>
            <a:r>
              <a:rPr lang="en-US" sz="4000" dirty="0" err="1">
                <a:solidFill>
                  <a:schemeClr val="bg1">
                    <a:lumMod val="95000"/>
                  </a:schemeClr>
                </a:solidFill>
                <a:latin typeface="Times New Roman" panose="02020603050405020304" pitchFamily="18" charset="0"/>
                <a:ea typeface="Tahoma" pitchFamily="34" charset="0"/>
                <a:cs typeface="Times New Roman" panose="02020603050405020304" pitchFamily="18" charset="0"/>
              </a:rPr>
              <a:t>Thủy</a:t>
            </a:r>
            <a:endParaRPr kumimoji="0" lang="en-US" sz="4000" b="0" i="0" u="none" strike="noStrike" kern="0" cap="none" spc="0" normalizeH="0" baseline="0" noProof="0" dirty="0">
              <a:ln>
                <a:noFill/>
              </a:ln>
              <a:solidFill>
                <a:schemeClr val="bg1">
                  <a:lumMod val="95000"/>
                </a:schemeClr>
              </a:solidFill>
              <a:effectLst/>
              <a:uLnTx/>
              <a:uFillTx/>
              <a:latin typeface="Times New Roman" panose="02020603050405020304" pitchFamily="18" charset="0"/>
              <a:ea typeface="Tahoma" pitchFamily="34" charset="0"/>
              <a:cs typeface="Times New Roman" panose="02020603050405020304" pitchFamily="18" charset="0"/>
              <a:sym typeface="Arial" panose="020B0604020202020204"/>
            </a:endParaRPr>
          </a:p>
        </p:txBody>
      </p:sp>
      <p:sp>
        <p:nvSpPr>
          <p:cNvPr id="6" name="Slide Number Placeholder 2">
            <a:extLst>
              <a:ext uri="{FF2B5EF4-FFF2-40B4-BE49-F238E27FC236}">
                <a16:creationId xmlns:a16="http://schemas.microsoft.com/office/drawing/2014/main" id="{36771046-90E7-4F25-A835-867945788452}"/>
              </a:ext>
            </a:extLst>
          </p:cNvPr>
          <p:cNvSpPr txBox="1">
            <a:spLocks/>
          </p:cNvSpPr>
          <p:nvPr/>
        </p:nvSpPr>
        <p:spPr>
          <a:xfrm>
            <a:off x="11546565" y="6303409"/>
            <a:ext cx="535187" cy="554591"/>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panose="020B0604020202020204"/>
              <a:defRPr sz="1200" b="0" i="0" u="none" strike="noStrike" cap="none">
                <a:solidFill>
                  <a:schemeClr val="tx1">
                    <a:tint val="75000"/>
                  </a:schemeClr>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fld id="{00000000-1234-1234-1234-123412341234}" type="slidenum">
              <a:rPr lang="en-US" sz="2000" smtClean="0">
                <a:solidFill>
                  <a:schemeClr val="bg1"/>
                </a:solidFill>
                <a:latin typeface="Times New Roman" panose="02020603050405020304" pitchFamily="18" charset="0"/>
                <a:cs typeface="Times New Roman" panose="02020603050405020304" pitchFamily="18" charset="0"/>
              </a:rPr>
              <a:pPr/>
              <a:t>1</a:t>
            </a:fld>
            <a:endParaRPr lang="en-US" sz="2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171146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818CAC8-8653-41F8-AA13-330C7B910C09}"/>
              </a:ext>
            </a:extLst>
          </p:cNvPr>
          <p:cNvSpPr txBox="1">
            <a:spLocks/>
          </p:cNvSpPr>
          <p:nvPr/>
        </p:nvSpPr>
        <p:spPr>
          <a:xfrm>
            <a:off x="11546565" y="6303409"/>
            <a:ext cx="535187" cy="554591"/>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panose="020B0604020202020204"/>
              <a:defRPr sz="1200" b="0" i="0" u="none" strike="noStrike" cap="none">
                <a:solidFill>
                  <a:schemeClr val="tx1">
                    <a:tint val="75000"/>
                  </a:schemeClr>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fld id="{00000000-1234-1234-1234-123412341234}" type="slidenum">
              <a:rPr lang="en-US" sz="2000" smtClean="0">
                <a:solidFill>
                  <a:schemeClr val="bg1"/>
                </a:solidFill>
                <a:latin typeface="Times New Roman" panose="02020603050405020304" pitchFamily="18" charset="0"/>
                <a:cs typeface="Times New Roman" panose="02020603050405020304" pitchFamily="18" charset="0"/>
              </a:rPr>
              <a:pPr/>
              <a:t>10</a:t>
            </a:fld>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C19D3FD-0BBC-4918-895B-82A86FD694EA}"/>
              </a:ext>
            </a:extLst>
          </p:cNvPr>
          <p:cNvSpPr txBox="1"/>
          <p:nvPr/>
        </p:nvSpPr>
        <p:spPr>
          <a:xfrm>
            <a:off x="1383003" y="194230"/>
            <a:ext cx="8934844" cy="584775"/>
          </a:xfrm>
          <a:prstGeom prst="rect">
            <a:avLst/>
          </a:prstGeom>
          <a:noFill/>
        </p:spPr>
        <p:txBody>
          <a:bodyPr wrap="square" rtlCol="0">
            <a:spAutoFit/>
          </a:bodyPr>
          <a:lstStyle/>
          <a:p>
            <a:r>
              <a:rPr lang="en-US" sz="3200" b="1" dirty="0">
                <a:solidFill>
                  <a:schemeClr val="bg1"/>
                </a:solidFill>
                <a:latin typeface="Times New Roman" panose="02020603050405020304" pitchFamily="18" charset="0"/>
                <a:cs typeface="Times New Roman" panose="02020603050405020304" pitchFamily="18" charset="0"/>
              </a:rPr>
              <a:t>TRƯỜNG ĐẠI HỌC CÔNG NGHIỆP HÀ NỘI</a:t>
            </a:r>
          </a:p>
        </p:txBody>
      </p:sp>
      <p:sp>
        <p:nvSpPr>
          <p:cNvPr id="810" name="Google Shape;369;p34">
            <a:extLst>
              <a:ext uri="{FF2B5EF4-FFF2-40B4-BE49-F238E27FC236}">
                <a16:creationId xmlns:a16="http://schemas.microsoft.com/office/drawing/2014/main" id="{55D071BA-5789-4886-A411-B038D0EB1B24}"/>
              </a:ext>
            </a:extLst>
          </p:cNvPr>
          <p:cNvSpPr txBox="1">
            <a:spLocks/>
          </p:cNvSpPr>
          <p:nvPr/>
        </p:nvSpPr>
        <p:spPr>
          <a:xfrm>
            <a:off x="515512" y="908253"/>
            <a:ext cx="2442300" cy="1218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 dirty="0"/>
          </a:p>
        </p:txBody>
      </p:sp>
      <p:sp>
        <p:nvSpPr>
          <p:cNvPr id="8" name="TextBox 7">
            <a:extLst>
              <a:ext uri="{FF2B5EF4-FFF2-40B4-BE49-F238E27FC236}">
                <a16:creationId xmlns:a16="http://schemas.microsoft.com/office/drawing/2014/main" id="{68AA3058-AB87-4F42-87D6-32DA39D14256}"/>
              </a:ext>
            </a:extLst>
          </p:cNvPr>
          <p:cNvSpPr txBox="1"/>
          <p:nvPr/>
        </p:nvSpPr>
        <p:spPr>
          <a:xfrm>
            <a:off x="1801104" y="1163760"/>
            <a:ext cx="8589792" cy="707886"/>
          </a:xfrm>
          <a:prstGeom prst="rect">
            <a:avLst/>
          </a:prstGeom>
          <a:noFill/>
        </p:spPr>
        <p:txBody>
          <a:bodyPr wrap="square">
            <a:spAutoFit/>
          </a:bodyPr>
          <a:lstStyle/>
          <a:p>
            <a:pPr algn="ctr">
              <a:defRPr/>
            </a:pPr>
            <a:r>
              <a:rPr lang="en-US" sz="4000" b="1" dirty="0" err="1">
                <a:solidFill>
                  <a:schemeClr val="bg1"/>
                </a:solidFill>
                <a:latin typeface="Times New Roman" panose="02020603050405020304" pitchFamily="18" charset="0"/>
                <a:cs typeface="Times New Roman" panose="02020603050405020304" pitchFamily="18" charset="0"/>
              </a:rPr>
              <a:t>Chương</a:t>
            </a:r>
            <a:r>
              <a:rPr lang="en-US" sz="4000" b="1" dirty="0">
                <a:solidFill>
                  <a:schemeClr val="bg1"/>
                </a:solidFill>
                <a:latin typeface="Times New Roman" panose="02020603050405020304" pitchFamily="18" charset="0"/>
                <a:cs typeface="Times New Roman" panose="02020603050405020304" pitchFamily="18" charset="0"/>
              </a:rPr>
              <a:t> 3. </a:t>
            </a:r>
            <a:r>
              <a:rPr lang="en-US" sz="4000" b="1" dirty="0" err="1">
                <a:solidFill>
                  <a:schemeClr val="bg1"/>
                </a:solidFill>
                <a:latin typeface="Times New Roman" panose="02020603050405020304" pitchFamily="18" charset="0"/>
                <a:cs typeface="Times New Roman" panose="02020603050405020304" pitchFamily="18" charset="0"/>
              </a:rPr>
              <a:t>Kết</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quả</a:t>
            </a:r>
            <a:endParaRPr lang="en-US" altLang="zh-CN" sz="4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TextBox 6">
            <a:extLst>
              <a:ext uri="{FF2B5EF4-FFF2-40B4-BE49-F238E27FC236}">
                <a16:creationId xmlns:a16="http://schemas.microsoft.com/office/drawing/2014/main" id="{F5FC15B5-B03F-4C27-8A16-067179850E1F}"/>
              </a:ext>
            </a:extLst>
          </p:cNvPr>
          <p:cNvSpPr txBox="1"/>
          <p:nvPr/>
        </p:nvSpPr>
        <p:spPr>
          <a:xfrm>
            <a:off x="894378" y="1821634"/>
            <a:ext cx="6152972" cy="461665"/>
          </a:xfrm>
          <a:prstGeom prst="rect">
            <a:avLst/>
          </a:prstGeom>
          <a:noFill/>
        </p:spPr>
        <p:txBody>
          <a:bodyPr wrap="square">
            <a:spAutoFit/>
          </a:bodyPr>
          <a:lstStyle/>
          <a:p>
            <a:r>
              <a:rPr lang="en-US" sz="2400" b="1" dirty="0">
                <a:solidFill>
                  <a:schemeClr val="bg1"/>
                </a:solidFill>
                <a:latin typeface="Times New Roman" panose="02020603050405020304" pitchFamily="18" charset="0"/>
                <a:cs typeface="Times New Roman" panose="02020603050405020304" pitchFamily="18" charset="0"/>
              </a:rPr>
              <a:t>2. Trang </a:t>
            </a:r>
            <a:r>
              <a:rPr lang="en-US" sz="2400" b="1" dirty="0" err="1">
                <a:solidFill>
                  <a:schemeClr val="bg1"/>
                </a:solidFill>
                <a:latin typeface="Times New Roman" panose="02020603050405020304" pitchFamily="18" charset="0"/>
                <a:cs typeface="Times New Roman" panose="02020603050405020304" pitchFamily="18" charset="0"/>
              </a:rPr>
              <a:t>hoạt</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động</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chính</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của</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nhà</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hàng</a:t>
            </a:r>
            <a:endParaRPr lang="en-US" sz="2400" b="1" u="none" strike="noStrike" dirty="0">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endParaRPr>
          </a:p>
        </p:txBody>
      </p:sp>
      <p:sp>
        <p:nvSpPr>
          <p:cNvPr id="10" name="Rectangle 4">
            <a:extLst>
              <a:ext uri="{FF2B5EF4-FFF2-40B4-BE49-F238E27FC236}">
                <a16:creationId xmlns:a16="http://schemas.microsoft.com/office/drawing/2014/main" id="{7553ED9C-D3BE-489F-82D6-EA004EF3A764}"/>
              </a:ext>
            </a:extLst>
          </p:cNvPr>
          <p:cNvSpPr>
            <a:spLocks noChangeArrowheads="1"/>
          </p:cNvSpPr>
          <p:nvPr/>
        </p:nvSpPr>
        <p:spPr bwMode="auto">
          <a:xfrm>
            <a:off x="-1229077" y="212715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2" name="Picture 11">
            <a:extLst>
              <a:ext uri="{FF2B5EF4-FFF2-40B4-BE49-F238E27FC236}">
                <a16:creationId xmlns:a16="http://schemas.microsoft.com/office/drawing/2014/main" id="{7094878D-609B-CBDA-9DF9-86451AC7B912}"/>
              </a:ext>
            </a:extLst>
          </p:cNvPr>
          <p:cNvPicPr>
            <a:picLocks noChangeAspect="1"/>
          </p:cNvPicPr>
          <p:nvPr/>
        </p:nvPicPr>
        <p:blipFill rotWithShape="1">
          <a:blip r:embed="rId2"/>
          <a:srcRect t="7238"/>
          <a:stretch/>
        </p:blipFill>
        <p:spPr>
          <a:xfrm>
            <a:off x="2171196" y="2392242"/>
            <a:ext cx="7358458" cy="3725598"/>
          </a:xfrm>
          <a:prstGeom prst="rect">
            <a:avLst/>
          </a:prstGeom>
          <a:ln>
            <a:solidFill>
              <a:schemeClr val="tx1"/>
            </a:solidFill>
          </a:ln>
        </p:spPr>
      </p:pic>
    </p:spTree>
    <p:extLst>
      <p:ext uri="{BB962C8B-B14F-4D97-AF65-F5344CB8AC3E}">
        <p14:creationId xmlns:p14="http://schemas.microsoft.com/office/powerpoint/2010/main" val="26757403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818CAC8-8653-41F8-AA13-330C7B910C09}"/>
              </a:ext>
            </a:extLst>
          </p:cNvPr>
          <p:cNvSpPr txBox="1">
            <a:spLocks/>
          </p:cNvSpPr>
          <p:nvPr/>
        </p:nvSpPr>
        <p:spPr>
          <a:xfrm>
            <a:off x="11546565" y="6303409"/>
            <a:ext cx="535187" cy="554591"/>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panose="020B0604020202020204"/>
              <a:defRPr sz="1200" b="0" i="0" u="none" strike="noStrike" cap="none">
                <a:solidFill>
                  <a:schemeClr val="tx1">
                    <a:tint val="75000"/>
                  </a:schemeClr>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fld id="{00000000-1234-1234-1234-123412341234}" type="slidenum">
              <a:rPr lang="en-US" sz="2000" smtClean="0">
                <a:solidFill>
                  <a:schemeClr val="bg1"/>
                </a:solidFill>
                <a:latin typeface="Times New Roman" panose="02020603050405020304" pitchFamily="18" charset="0"/>
                <a:cs typeface="Times New Roman" panose="02020603050405020304" pitchFamily="18" charset="0"/>
              </a:rPr>
              <a:pPr/>
              <a:t>11</a:t>
            </a:fld>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C19D3FD-0BBC-4918-895B-82A86FD694EA}"/>
              </a:ext>
            </a:extLst>
          </p:cNvPr>
          <p:cNvSpPr txBox="1"/>
          <p:nvPr/>
        </p:nvSpPr>
        <p:spPr>
          <a:xfrm>
            <a:off x="1383003" y="194230"/>
            <a:ext cx="8934844" cy="584775"/>
          </a:xfrm>
          <a:prstGeom prst="rect">
            <a:avLst/>
          </a:prstGeom>
          <a:noFill/>
        </p:spPr>
        <p:txBody>
          <a:bodyPr wrap="square" rtlCol="0">
            <a:spAutoFit/>
          </a:bodyPr>
          <a:lstStyle/>
          <a:p>
            <a:r>
              <a:rPr lang="en-US" sz="3200" b="1" dirty="0">
                <a:solidFill>
                  <a:schemeClr val="bg1"/>
                </a:solidFill>
                <a:latin typeface="Times New Roman" panose="02020603050405020304" pitchFamily="18" charset="0"/>
                <a:cs typeface="Times New Roman" panose="02020603050405020304" pitchFamily="18" charset="0"/>
              </a:rPr>
              <a:t>TRƯỜNG ĐẠI HỌC CÔNG NGHIỆP HÀ NỘI</a:t>
            </a:r>
          </a:p>
        </p:txBody>
      </p:sp>
      <p:sp>
        <p:nvSpPr>
          <p:cNvPr id="810" name="Google Shape;369;p34">
            <a:extLst>
              <a:ext uri="{FF2B5EF4-FFF2-40B4-BE49-F238E27FC236}">
                <a16:creationId xmlns:a16="http://schemas.microsoft.com/office/drawing/2014/main" id="{55D071BA-5789-4886-A411-B038D0EB1B24}"/>
              </a:ext>
            </a:extLst>
          </p:cNvPr>
          <p:cNvSpPr txBox="1">
            <a:spLocks/>
          </p:cNvSpPr>
          <p:nvPr/>
        </p:nvSpPr>
        <p:spPr>
          <a:xfrm>
            <a:off x="515512" y="908253"/>
            <a:ext cx="2442300" cy="1218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 dirty="0"/>
          </a:p>
        </p:txBody>
      </p:sp>
      <p:sp>
        <p:nvSpPr>
          <p:cNvPr id="8" name="TextBox 7">
            <a:extLst>
              <a:ext uri="{FF2B5EF4-FFF2-40B4-BE49-F238E27FC236}">
                <a16:creationId xmlns:a16="http://schemas.microsoft.com/office/drawing/2014/main" id="{68AA3058-AB87-4F42-87D6-32DA39D14256}"/>
              </a:ext>
            </a:extLst>
          </p:cNvPr>
          <p:cNvSpPr txBox="1"/>
          <p:nvPr/>
        </p:nvSpPr>
        <p:spPr>
          <a:xfrm>
            <a:off x="1801104" y="1163760"/>
            <a:ext cx="8589792" cy="707886"/>
          </a:xfrm>
          <a:prstGeom prst="rect">
            <a:avLst/>
          </a:prstGeom>
          <a:noFill/>
        </p:spPr>
        <p:txBody>
          <a:bodyPr wrap="square">
            <a:spAutoFit/>
          </a:bodyPr>
          <a:lstStyle/>
          <a:p>
            <a:pPr algn="ctr">
              <a:defRPr/>
            </a:pPr>
            <a:r>
              <a:rPr lang="en-US" sz="4000" b="1" dirty="0" err="1">
                <a:solidFill>
                  <a:schemeClr val="bg1"/>
                </a:solidFill>
                <a:latin typeface="Times New Roman" panose="02020603050405020304" pitchFamily="18" charset="0"/>
                <a:cs typeface="Times New Roman" panose="02020603050405020304" pitchFamily="18" charset="0"/>
              </a:rPr>
              <a:t>Chương</a:t>
            </a:r>
            <a:r>
              <a:rPr lang="en-US" sz="4000" b="1" dirty="0">
                <a:solidFill>
                  <a:schemeClr val="bg1"/>
                </a:solidFill>
                <a:latin typeface="Times New Roman" panose="02020603050405020304" pitchFamily="18" charset="0"/>
                <a:cs typeface="Times New Roman" panose="02020603050405020304" pitchFamily="18" charset="0"/>
              </a:rPr>
              <a:t> 3. </a:t>
            </a:r>
            <a:r>
              <a:rPr lang="en-US" sz="4000" b="1" dirty="0" err="1">
                <a:solidFill>
                  <a:schemeClr val="bg1"/>
                </a:solidFill>
                <a:latin typeface="Times New Roman" panose="02020603050405020304" pitchFamily="18" charset="0"/>
                <a:cs typeface="Times New Roman" panose="02020603050405020304" pitchFamily="18" charset="0"/>
              </a:rPr>
              <a:t>Kết</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quả</a:t>
            </a:r>
            <a:endParaRPr lang="en-US" altLang="zh-CN" sz="4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TextBox 6">
            <a:extLst>
              <a:ext uri="{FF2B5EF4-FFF2-40B4-BE49-F238E27FC236}">
                <a16:creationId xmlns:a16="http://schemas.microsoft.com/office/drawing/2014/main" id="{F5FC15B5-B03F-4C27-8A16-067179850E1F}"/>
              </a:ext>
            </a:extLst>
          </p:cNvPr>
          <p:cNvSpPr txBox="1"/>
          <p:nvPr/>
        </p:nvSpPr>
        <p:spPr>
          <a:xfrm>
            <a:off x="894378" y="1694881"/>
            <a:ext cx="6152972" cy="461665"/>
          </a:xfrm>
          <a:prstGeom prst="rect">
            <a:avLst/>
          </a:prstGeom>
          <a:noFill/>
        </p:spPr>
        <p:txBody>
          <a:bodyPr wrap="square">
            <a:spAutoFit/>
          </a:bodyPr>
          <a:lstStyle/>
          <a:p>
            <a:r>
              <a:rPr lang="en-US" sz="2400" b="1" dirty="0">
                <a:solidFill>
                  <a:schemeClr val="bg1"/>
                </a:solidFill>
                <a:latin typeface="Times New Roman" panose="02020603050405020304" pitchFamily="18" charset="0"/>
                <a:cs typeface="Times New Roman" panose="02020603050405020304" pitchFamily="18" charset="0"/>
              </a:rPr>
              <a:t>3. </a:t>
            </a:r>
            <a:r>
              <a:rPr lang="en-US" sz="2400" b="1" dirty="0" err="1">
                <a:solidFill>
                  <a:schemeClr val="bg1"/>
                </a:solidFill>
                <a:latin typeface="Times New Roman" panose="02020603050405020304" pitchFamily="18" charset="0"/>
                <a:cs typeface="Times New Roman" panose="02020603050405020304" pitchFamily="18" charset="0"/>
              </a:rPr>
              <a:t>Quản</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lý</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thêm</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sửa</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xóa</a:t>
            </a:r>
            <a:endParaRPr lang="en-US" sz="2400" b="1" u="none" strike="noStrike" dirty="0">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endParaRPr>
          </a:p>
        </p:txBody>
      </p:sp>
      <p:sp>
        <p:nvSpPr>
          <p:cNvPr id="10" name="Rectangle 4">
            <a:extLst>
              <a:ext uri="{FF2B5EF4-FFF2-40B4-BE49-F238E27FC236}">
                <a16:creationId xmlns:a16="http://schemas.microsoft.com/office/drawing/2014/main" id="{7553ED9C-D3BE-489F-82D6-EA004EF3A764}"/>
              </a:ext>
            </a:extLst>
          </p:cNvPr>
          <p:cNvSpPr>
            <a:spLocks noChangeArrowheads="1"/>
          </p:cNvSpPr>
          <p:nvPr/>
        </p:nvSpPr>
        <p:spPr bwMode="auto">
          <a:xfrm>
            <a:off x="-1229077" y="212715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4" name="TextBox 13">
            <a:extLst>
              <a:ext uri="{FF2B5EF4-FFF2-40B4-BE49-F238E27FC236}">
                <a16:creationId xmlns:a16="http://schemas.microsoft.com/office/drawing/2014/main" id="{DA7738EA-3A50-ADF8-B1C9-463728846F8A}"/>
              </a:ext>
            </a:extLst>
          </p:cNvPr>
          <p:cNvSpPr txBox="1"/>
          <p:nvPr/>
        </p:nvSpPr>
        <p:spPr>
          <a:xfrm>
            <a:off x="2281473" y="5953813"/>
            <a:ext cx="2851842" cy="307777"/>
          </a:xfrm>
          <a:prstGeom prst="rect">
            <a:avLst/>
          </a:prstGeom>
          <a:noFill/>
        </p:spPr>
        <p:txBody>
          <a:bodyPr wrap="square" rtlCol="0">
            <a:spAutoFit/>
          </a:bodyPr>
          <a:lstStyle/>
          <a:p>
            <a:r>
              <a:rPr lang="en-US" i="1" dirty="0" err="1">
                <a:solidFill>
                  <a:schemeClr val="bg1"/>
                </a:solidFill>
                <a:latin typeface="Times New Roman" panose="02020603050405020304" pitchFamily="18" charset="0"/>
                <a:cs typeface="Times New Roman" panose="02020603050405020304" pitchFamily="18" charset="0"/>
              </a:rPr>
              <a:t>Hình</a:t>
            </a:r>
            <a:r>
              <a:rPr lang="en-US" i="1" dirty="0">
                <a:solidFill>
                  <a:schemeClr val="bg1"/>
                </a:solidFill>
                <a:latin typeface="Times New Roman" panose="02020603050405020304" pitchFamily="18" charset="0"/>
                <a:cs typeface="Times New Roman" panose="02020603050405020304" pitchFamily="18" charset="0"/>
              </a:rPr>
              <a:t> 3: </a:t>
            </a:r>
            <a:r>
              <a:rPr lang="en-US" i="1" dirty="0" err="1">
                <a:solidFill>
                  <a:schemeClr val="bg1"/>
                </a:solidFill>
                <a:latin typeface="Times New Roman" panose="02020603050405020304" pitchFamily="18" charset="0"/>
                <a:cs typeface="Times New Roman" panose="02020603050405020304" pitchFamily="18" charset="0"/>
              </a:rPr>
              <a:t>Màn</a:t>
            </a:r>
            <a:r>
              <a:rPr lang="en-US" i="1" dirty="0">
                <a:solidFill>
                  <a:schemeClr val="bg1"/>
                </a:solidFill>
                <a:latin typeface="Times New Roman" panose="02020603050405020304" pitchFamily="18" charset="0"/>
                <a:cs typeface="Times New Roman" panose="02020603050405020304" pitchFamily="18" charset="0"/>
              </a:rPr>
              <a:t> </a:t>
            </a:r>
            <a:r>
              <a:rPr lang="en-US" i="1" dirty="0" err="1">
                <a:solidFill>
                  <a:schemeClr val="bg1"/>
                </a:solidFill>
                <a:latin typeface="Times New Roman" panose="02020603050405020304" pitchFamily="18" charset="0"/>
                <a:cs typeface="Times New Roman" panose="02020603050405020304" pitchFamily="18" charset="0"/>
              </a:rPr>
              <a:t>hình</a:t>
            </a:r>
            <a:r>
              <a:rPr lang="en-US" i="1" dirty="0">
                <a:solidFill>
                  <a:schemeClr val="bg1"/>
                </a:solidFill>
                <a:latin typeface="Times New Roman" panose="02020603050405020304" pitchFamily="18" charset="0"/>
                <a:cs typeface="Times New Roman" panose="02020603050405020304" pitchFamily="18" charset="0"/>
              </a:rPr>
              <a:t> </a:t>
            </a:r>
            <a:r>
              <a:rPr lang="en-US" i="1" dirty="0" err="1">
                <a:solidFill>
                  <a:schemeClr val="bg1"/>
                </a:solidFill>
                <a:latin typeface="Times New Roman" panose="02020603050405020304" pitchFamily="18" charset="0"/>
                <a:cs typeface="Times New Roman" panose="02020603050405020304" pitchFamily="18" charset="0"/>
              </a:rPr>
              <a:t>quản</a:t>
            </a:r>
            <a:r>
              <a:rPr lang="en-US" i="1" dirty="0">
                <a:solidFill>
                  <a:schemeClr val="bg1"/>
                </a:solidFill>
                <a:latin typeface="Times New Roman" panose="02020603050405020304" pitchFamily="18" charset="0"/>
                <a:cs typeface="Times New Roman" panose="02020603050405020304" pitchFamily="18" charset="0"/>
              </a:rPr>
              <a:t> </a:t>
            </a:r>
            <a:r>
              <a:rPr lang="en-US" i="1" dirty="0" err="1">
                <a:solidFill>
                  <a:schemeClr val="bg1"/>
                </a:solidFill>
                <a:latin typeface="Times New Roman" panose="02020603050405020304" pitchFamily="18" charset="0"/>
                <a:cs typeface="Times New Roman" panose="02020603050405020304" pitchFamily="18" charset="0"/>
              </a:rPr>
              <a:t>lý</a:t>
            </a:r>
            <a:r>
              <a:rPr lang="en-US" i="1" dirty="0">
                <a:solidFill>
                  <a:schemeClr val="bg1"/>
                </a:solidFill>
                <a:latin typeface="Times New Roman" panose="02020603050405020304" pitchFamily="18" charset="0"/>
                <a:cs typeface="Times New Roman" panose="02020603050405020304" pitchFamily="18" charset="0"/>
              </a:rPr>
              <a:t> </a:t>
            </a:r>
            <a:r>
              <a:rPr lang="en-US" i="1" dirty="0" err="1">
                <a:solidFill>
                  <a:schemeClr val="bg1"/>
                </a:solidFill>
                <a:latin typeface="Times New Roman" panose="02020603050405020304" pitchFamily="18" charset="0"/>
                <a:cs typeface="Times New Roman" panose="02020603050405020304" pitchFamily="18" charset="0"/>
              </a:rPr>
              <a:t>nhân</a:t>
            </a:r>
            <a:r>
              <a:rPr lang="en-US" i="1" dirty="0">
                <a:solidFill>
                  <a:schemeClr val="bg1"/>
                </a:solidFill>
                <a:latin typeface="Times New Roman" panose="02020603050405020304" pitchFamily="18" charset="0"/>
                <a:cs typeface="Times New Roman" panose="02020603050405020304" pitchFamily="18" charset="0"/>
              </a:rPr>
              <a:t> </a:t>
            </a:r>
            <a:r>
              <a:rPr lang="en-US" i="1" dirty="0" err="1">
                <a:solidFill>
                  <a:schemeClr val="bg1"/>
                </a:solidFill>
                <a:latin typeface="Times New Roman" panose="02020603050405020304" pitchFamily="18" charset="0"/>
                <a:cs typeface="Times New Roman" panose="02020603050405020304" pitchFamily="18" charset="0"/>
              </a:rPr>
              <a:t>viên</a:t>
            </a:r>
            <a:endParaRPr lang="en-US" i="1" dirty="0">
              <a:solidFill>
                <a:schemeClr val="bg1"/>
              </a:solidFill>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842B808A-49B6-A0BE-A81E-8AE1563EDDF9}"/>
              </a:ext>
            </a:extLst>
          </p:cNvPr>
          <p:cNvSpPr txBox="1"/>
          <p:nvPr/>
        </p:nvSpPr>
        <p:spPr>
          <a:xfrm>
            <a:off x="7466005" y="5936376"/>
            <a:ext cx="2851842" cy="307777"/>
          </a:xfrm>
          <a:prstGeom prst="rect">
            <a:avLst/>
          </a:prstGeom>
          <a:noFill/>
        </p:spPr>
        <p:txBody>
          <a:bodyPr wrap="square" rtlCol="0">
            <a:spAutoFit/>
          </a:bodyPr>
          <a:lstStyle/>
          <a:p>
            <a:r>
              <a:rPr lang="en-US" i="1" dirty="0" err="1">
                <a:solidFill>
                  <a:schemeClr val="bg1"/>
                </a:solidFill>
                <a:latin typeface="Times New Roman" panose="02020603050405020304" pitchFamily="18" charset="0"/>
                <a:cs typeface="Times New Roman" panose="02020603050405020304" pitchFamily="18" charset="0"/>
              </a:rPr>
              <a:t>Hình</a:t>
            </a:r>
            <a:r>
              <a:rPr lang="en-US" i="1" dirty="0">
                <a:solidFill>
                  <a:schemeClr val="bg1"/>
                </a:solidFill>
                <a:latin typeface="Times New Roman" panose="02020603050405020304" pitchFamily="18" charset="0"/>
                <a:cs typeface="Times New Roman" panose="02020603050405020304" pitchFamily="18" charset="0"/>
              </a:rPr>
              <a:t> 4: </a:t>
            </a:r>
            <a:r>
              <a:rPr lang="en-US" i="1" dirty="0" err="1">
                <a:solidFill>
                  <a:schemeClr val="bg1"/>
                </a:solidFill>
                <a:latin typeface="Times New Roman" panose="02020603050405020304" pitchFamily="18" charset="0"/>
                <a:cs typeface="Times New Roman" panose="02020603050405020304" pitchFamily="18" charset="0"/>
              </a:rPr>
              <a:t>Màn</a:t>
            </a:r>
            <a:r>
              <a:rPr lang="en-US" i="1" dirty="0">
                <a:solidFill>
                  <a:schemeClr val="bg1"/>
                </a:solidFill>
                <a:latin typeface="Times New Roman" panose="02020603050405020304" pitchFamily="18" charset="0"/>
                <a:cs typeface="Times New Roman" panose="02020603050405020304" pitchFamily="18" charset="0"/>
              </a:rPr>
              <a:t> </a:t>
            </a:r>
            <a:r>
              <a:rPr lang="en-US" i="1" dirty="0" err="1">
                <a:solidFill>
                  <a:schemeClr val="bg1"/>
                </a:solidFill>
                <a:latin typeface="Times New Roman" panose="02020603050405020304" pitchFamily="18" charset="0"/>
                <a:cs typeface="Times New Roman" panose="02020603050405020304" pitchFamily="18" charset="0"/>
              </a:rPr>
              <a:t>hình</a:t>
            </a:r>
            <a:r>
              <a:rPr lang="en-US" i="1" dirty="0">
                <a:solidFill>
                  <a:schemeClr val="bg1"/>
                </a:solidFill>
                <a:latin typeface="Times New Roman" panose="02020603050405020304" pitchFamily="18" charset="0"/>
                <a:cs typeface="Times New Roman" panose="02020603050405020304" pitchFamily="18" charset="0"/>
              </a:rPr>
              <a:t> </a:t>
            </a:r>
            <a:r>
              <a:rPr lang="en-US" i="1" dirty="0" err="1">
                <a:solidFill>
                  <a:schemeClr val="bg1"/>
                </a:solidFill>
                <a:latin typeface="Times New Roman" panose="02020603050405020304" pitchFamily="18" charset="0"/>
                <a:cs typeface="Times New Roman" panose="02020603050405020304" pitchFamily="18" charset="0"/>
              </a:rPr>
              <a:t>sửa</a:t>
            </a:r>
            <a:r>
              <a:rPr lang="en-US" i="1" dirty="0">
                <a:solidFill>
                  <a:schemeClr val="bg1"/>
                </a:solidFill>
                <a:latin typeface="Times New Roman" panose="02020603050405020304" pitchFamily="18" charset="0"/>
                <a:cs typeface="Times New Roman" panose="02020603050405020304" pitchFamily="18" charset="0"/>
              </a:rPr>
              <a:t> </a:t>
            </a:r>
            <a:r>
              <a:rPr lang="en-US" i="1" dirty="0" err="1">
                <a:solidFill>
                  <a:schemeClr val="bg1"/>
                </a:solidFill>
                <a:latin typeface="Times New Roman" panose="02020603050405020304" pitchFamily="18" charset="0"/>
                <a:cs typeface="Times New Roman" panose="02020603050405020304" pitchFamily="18" charset="0"/>
              </a:rPr>
              <a:t>thông</a:t>
            </a:r>
            <a:r>
              <a:rPr lang="en-US" i="1" dirty="0">
                <a:solidFill>
                  <a:schemeClr val="bg1"/>
                </a:solidFill>
                <a:latin typeface="Times New Roman" panose="02020603050405020304" pitchFamily="18" charset="0"/>
                <a:cs typeface="Times New Roman" panose="02020603050405020304" pitchFamily="18" charset="0"/>
              </a:rPr>
              <a:t> tin</a:t>
            </a:r>
          </a:p>
        </p:txBody>
      </p:sp>
      <p:pic>
        <p:nvPicPr>
          <p:cNvPr id="12" name="Picture 11">
            <a:extLst>
              <a:ext uri="{FF2B5EF4-FFF2-40B4-BE49-F238E27FC236}">
                <a16:creationId xmlns:a16="http://schemas.microsoft.com/office/drawing/2014/main" id="{BF0F7A63-5848-04B0-48A4-5084BAC39404}"/>
              </a:ext>
            </a:extLst>
          </p:cNvPr>
          <p:cNvPicPr>
            <a:picLocks noChangeAspect="1"/>
          </p:cNvPicPr>
          <p:nvPr/>
        </p:nvPicPr>
        <p:blipFill>
          <a:blip r:embed="rId2"/>
          <a:stretch>
            <a:fillRect/>
          </a:stretch>
        </p:blipFill>
        <p:spPr>
          <a:xfrm>
            <a:off x="917521" y="2528322"/>
            <a:ext cx="5579745" cy="3053715"/>
          </a:xfrm>
          <a:prstGeom prst="rect">
            <a:avLst/>
          </a:prstGeom>
          <a:ln>
            <a:solidFill>
              <a:schemeClr val="tx1"/>
            </a:solidFill>
          </a:ln>
        </p:spPr>
      </p:pic>
      <p:pic>
        <p:nvPicPr>
          <p:cNvPr id="13" name="Picture 12">
            <a:extLst>
              <a:ext uri="{FF2B5EF4-FFF2-40B4-BE49-F238E27FC236}">
                <a16:creationId xmlns:a16="http://schemas.microsoft.com/office/drawing/2014/main" id="{7A84FF04-88FB-BBC3-B824-B46AE3C02F31}"/>
              </a:ext>
            </a:extLst>
          </p:cNvPr>
          <p:cNvPicPr>
            <a:picLocks noChangeAspect="1"/>
          </p:cNvPicPr>
          <p:nvPr/>
        </p:nvPicPr>
        <p:blipFill rotWithShape="1">
          <a:blip r:embed="rId3"/>
          <a:srcRect l="36446" t="4402" r="37426"/>
          <a:stretch/>
        </p:blipFill>
        <p:spPr>
          <a:xfrm>
            <a:off x="7466005" y="2035836"/>
            <a:ext cx="2428772" cy="3753045"/>
          </a:xfrm>
          <a:prstGeom prst="rect">
            <a:avLst/>
          </a:prstGeom>
          <a:ln>
            <a:solidFill>
              <a:schemeClr val="tx1"/>
            </a:solidFill>
          </a:ln>
        </p:spPr>
      </p:pic>
    </p:spTree>
    <p:extLst>
      <p:ext uri="{BB962C8B-B14F-4D97-AF65-F5344CB8AC3E}">
        <p14:creationId xmlns:p14="http://schemas.microsoft.com/office/powerpoint/2010/main" val="11908438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818CAC8-8653-41F8-AA13-330C7B910C09}"/>
              </a:ext>
            </a:extLst>
          </p:cNvPr>
          <p:cNvSpPr txBox="1">
            <a:spLocks/>
          </p:cNvSpPr>
          <p:nvPr/>
        </p:nvSpPr>
        <p:spPr>
          <a:xfrm>
            <a:off x="11546565" y="6303409"/>
            <a:ext cx="535187" cy="554591"/>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panose="020B0604020202020204"/>
              <a:defRPr sz="1200" b="0" i="0" u="none" strike="noStrike" cap="none">
                <a:solidFill>
                  <a:schemeClr val="tx1">
                    <a:tint val="75000"/>
                  </a:schemeClr>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fld id="{00000000-1234-1234-1234-123412341234}" type="slidenum">
              <a:rPr lang="en-US" sz="2000" smtClean="0">
                <a:solidFill>
                  <a:schemeClr val="bg1"/>
                </a:solidFill>
                <a:latin typeface="Times New Roman" panose="02020603050405020304" pitchFamily="18" charset="0"/>
                <a:cs typeface="Times New Roman" panose="02020603050405020304" pitchFamily="18" charset="0"/>
              </a:rPr>
              <a:pPr/>
              <a:t>12</a:t>
            </a:fld>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C19D3FD-0BBC-4918-895B-82A86FD694EA}"/>
              </a:ext>
            </a:extLst>
          </p:cNvPr>
          <p:cNvSpPr txBox="1"/>
          <p:nvPr/>
        </p:nvSpPr>
        <p:spPr>
          <a:xfrm>
            <a:off x="1383003" y="194230"/>
            <a:ext cx="8934844" cy="584775"/>
          </a:xfrm>
          <a:prstGeom prst="rect">
            <a:avLst/>
          </a:prstGeom>
          <a:noFill/>
        </p:spPr>
        <p:txBody>
          <a:bodyPr wrap="square" rtlCol="0">
            <a:spAutoFit/>
          </a:bodyPr>
          <a:lstStyle/>
          <a:p>
            <a:r>
              <a:rPr lang="en-US" sz="3200" b="1" dirty="0">
                <a:solidFill>
                  <a:schemeClr val="bg1"/>
                </a:solidFill>
                <a:latin typeface="Times New Roman" panose="02020603050405020304" pitchFamily="18" charset="0"/>
                <a:cs typeface="Times New Roman" panose="02020603050405020304" pitchFamily="18" charset="0"/>
              </a:rPr>
              <a:t>TRƯỜNG ĐẠI HỌC CÔNG NGHIỆP HÀ NỘI</a:t>
            </a:r>
          </a:p>
        </p:txBody>
      </p:sp>
      <p:sp>
        <p:nvSpPr>
          <p:cNvPr id="810" name="Google Shape;369;p34">
            <a:extLst>
              <a:ext uri="{FF2B5EF4-FFF2-40B4-BE49-F238E27FC236}">
                <a16:creationId xmlns:a16="http://schemas.microsoft.com/office/drawing/2014/main" id="{55D071BA-5789-4886-A411-B038D0EB1B24}"/>
              </a:ext>
            </a:extLst>
          </p:cNvPr>
          <p:cNvSpPr txBox="1">
            <a:spLocks/>
          </p:cNvSpPr>
          <p:nvPr/>
        </p:nvSpPr>
        <p:spPr>
          <a:xfrm>
            <a:off x="515512" y="908253"/>
            <a:ext cx="2442300" cy="1218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 dirty="0"/>
          </a:p>
        </p:txBody>
      </p:sp>
      <p:sp>
        <p:nvSpPr>
          <p:cNvPr id="8" name="TextBox 7">
            <a:extLst>
              <a:ext uri="{FF2B5EF4-FFF2-40B4-BE49-F238E27FC236}">
                <a16:creationId xmlns:a16="http://schemas.microsoft.com/office/drawing/2014/main" id="{68AA3058-AB87-4F42-87D6-32DA39D14256}"/>
              </a:ext>
            </a:extLst>
          </p:cNvPr>
          <p:cNvSpPr txBox="1"/>
          <p:nvPr/>
        </p:nvSpPr>
        <p:spPr>
          <a:xfrm>
            <a:off x="1801104" y="1163760"/>
            <a:ext cx="8589792" cy="707886"/>
          </a:xfrm>
          <a:prstGeom prst="rect">
            <a:avLst/>
          </a:prstGeom>
          <a:noFill/>
        </p:spPr>
        <p:txBody>
          <a:bodyPr wrap="square">
            <a:spAutoFit/>
          </a:bodyPr>
          <a:lstStyle/>
          <a:p>
            <a:pPr algn="ctr">
              <a:defRPr/>
            </a:pPr>
            <a:r>
              <a:rPr lang="en-US" sz="4000" b="1" dirty="0" err="1">
                <a:solidFill>
                  <a:schemeClr val="bg1"/>
                </a:solidFill>
                <a:latin typeface="Times New Roman" panose="02020603050405020304" pitchFamily="18" charset="0"/>
                <a:cs typeface="Times New Roman" panose="02020603050405020304" pitchFamily="18" charset="0"/>
              </a:rPr>
              <a:t>Chương</a:t>
            </a:r>
            <a:r>
              <a:rPr lang="en-US" sz="4000" b="1" dirty="0">
                <a:solidFill>
                  <a:schemeClr val="bg1"/>
                </a:solidFill>
                <a:latin typeface="Times New Roman" panose="02020603050405020304" pitchFamily="18" charset="0"/>
                <a:cs typeface="Times New Roman" panose="02020603050405020304" pitchFamily="18" charset="0"/>
              </a:rPr>
              <a:t> 3. </a:t>
            </a:r>
            <a:r>
              <a:rPr lang="en-US" sz="4000" b="1" dirty="0" err="1">
                <a:solidFill>
                  <a:schemeClr val="bg1"/>
                </a:solidFill>
                <a:latin typeface="Times New Roman" panose="02020603050405020304" pitchFamily="18" charset="0"/>
                <a:cs typeface="Times New Roman" panose="02020603050405020304" pitchFamily="18" charset="0"/>
              </a:rPr>
              <a:t>Kết</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quả</a:t>
            </a:r>
            <a:endParaRPr lang="en-US" altLang="zh-CN" sz="4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TextBox 6">
            <a:extLst>
              <a:ext uri="{FF2B5EF4-FFF2-40B4-BE49-F238E27FC236}">
                <a16:creationId xmlns:a16="http://schemas.microsoft.com/office/drawing/2014/main" id="{F5FC15B5-B03F-4C27-8A16-067179850E1F}"/>
              </a:ext>
            </a:extLst>
          </p:cNvPr>
          <p:cNvSpPr txBox="1"/>
          <p:nvPr/>
        </p:nvSpPr>
        <p:spPr>
          <a:xfrm>
            <a:off x="894378" y="1948378"/>
            <a:ext cx="6152972" cy="461665"/>
          </a:xfrm>
          <a:prstGeom prst="rect">
            <a:avLst/>
          </a:prstGeom>
          <a:noFill/>
        </p:spPr>
        <p:txBody>
          <a:bodyPr wrap="square">
            <a:spAutoFit/>
          </a:bodyPr>
          <a:lstStyle/>
          <a:p>
            <a:r>
              <a:rPr lang="en-US" sz="2400" b="1" dirty="0">
                <a:solidFill>
                  <a:schemeClr val="bg1"/>
                </a:solidFill>
                <a:latin typeface="Times New Roman" panose="02020603050405020304" pitchFamily="18" charset="0"/>
                <a:cs typeface="Times New Roman" panose="02020603050405020304" pitchFamily="18" charset="0"/>
              </a:rPr>
              <a:t>3. </a:t>
            </a:r>
            <a:r>
              <a:rPr lang="en-US" sz="2400" b="1" dirty="0" err="1">
                <a:solidFill>
                  <a:schemeClr val="bg1"/>
                </a:solidFill>
                <a:latin typeface="Times New Roman" panose="02020603050405020304" pitchFamily="18" charset="0"/>
                <a:cs typeface="Times New Roman" panose="02020603050405020304" pitchFamily="18" charset="0"/>
              </a:rPr>
              <a:t>Một</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số</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chức</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năng</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kh</a:t>
            </a:r>
            <a:endParaRPr lang="en-US" sz="2400" b="1" u="none" strike="noStrike" dirty="0">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endParaRPr>
          </a:p>
        </p:txBody>
      </p:sp>
      <p:sp>
        <p:nvSpPr>
          <p:cNvPr id="10" name="Rectangle 4">
            <a:extLst>
              <a:ext uri="{FF2B5EF4-FFF2-40B4-BE49-F238E27FC236}">
                <a16:creationId xmlns:a16="http://schemas.microsoft.com/office/drawing/2014/main" id="{7553ED9C-D3BE-489F-82D6-EA004EF3A764}"/>
              </a:ext>
            </a:extLst>
          </p:cNvPr>
          <p:cNvSpPr>
            <a:spLocks noChangeArrowheads="1"/>
          </p:cNvSpPr>
          <p:nvPr/>
        </p:nvSpPr>
        <p:spPr bwMode="auto">
          <a:xfrm>
            <a:off x="-1229077" y="212715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1" name="TextBox 10">
            <a:extLst>
              <a:ext uri="{FF2B5EF4-FFF2-40B4-BE49-F238E27FC236}">
                <a16:creationId xmlns:a16="http://schemas.microsoft.com/office/drawing/2014/main" id="{E4899BC6-C743-DE1E-7833-B8AA71A6DDCD}"/>
              </a:ext>
            </a:extLst>
          </p:cNvPr>
          <p:cNvSpPr txBox="1"/>
          <p:nvPr/>
        </p:nvSpPr>
        <p:spPr>
          <a:xfrm>
            <a:off x="1859525" y="5515210"/>
            <a:ext cx="3387405" cy="307777"/>
          </a:xfrm>
          <a:prstGeom prst="rect">
            <a:avLst/>
          </a:prstGeom>
          <a:noFill/>
        </p:spPr>
        <p:txBody>
          <a:bodyPr wrap="square" rtlCol="0">
            <a:spAutoFit/>
          </a:bodyPr>
          <a:lstStyle/>
          <a:p>
            <a:r>
              <a:rPr lang="en-US" i="1" dirty="0" err="1">
                <a:solidFill>
                  <a:schemeClr val="bg1"/>
                </a:solidFill>
                <a:latin typeface="Times New Roman" panose="02020603050405020304" pitchFamily="18" charset="0"/>
                <a:cs typeface="Times New Roman" panose="02020603050405020304" pitchFamily="18" charset="0"/>
              </a:rPr>
              <a:t>Hình</a:t>
            </a:r>
            <a:r>
              <a:rPr lang="en-US" i="1" dirty="0">
                <a:solidFill>
                  <a:schemeClr val="bg1"/>
                </a:solidFill>
                <a:latin typeface="Times New Roman" panose="02020603050405020304" pitchFamily="18" charset="0"/>
                <a:cs typeface="Times New Roman" panose="02020603050405020304" pitchFamily="18" charset="0"/>
              </a:rPr>
              <a:t> 5: </a:t>
            </a:r>
            <a:r>
              <a:rPr lang="en-US" i="1" dirty="0" err="1">
                <a:solidFill>
                  <a:schemeClr val="bg1"/>
                </a:solidFill>
                <a:latin typeface="Times New Roman" panose="02020603050405020304" pitchFamily="18" charset="0"/>
                <a:cs typeface="Times New Roman" panose="02020603050405020304" pitchFamily="18" charset="0"/>
              </a:rPr>
              <a:t>Màn</a:t>
            </a:r>
            <a:r>
              <a:rPr lang="en-US" i="1" dirty="0">
                <a:solidFill>
                  <a:schemeClr val="bg1"/>
                </a:solidFill>
                <a:latin typeface="Times New Roman" panose="02020603050405020304" pitchFamily="18" charset="0"/>
                <a:cs typeface="Times New Roman" panose="02020603050405020304" pitchFamily="18" charset="0"/>
              </a:rPr>
              <a:t> </a:t>
            </a:r>
            <a:r>
              <a:rPr lang="en-US" i="1" dirty="0" err="1">
                <a:solidFill>
                  <a:schemeClr val="bg1"/>
                </a:solidFill>
                <a:latin typeface="Times New Roman" panose="02020603050405020304" pitchFamily="18" charset="0"/>
                <a:cs typeface="Times New Roman" panose="02020603050405020304" pitchFamily="18" charset="0"/>
              </a:rPr>
              <a:t>hình</a:t>
            </a:r>
            <a:r>
              <a:rPr lang="en-US" i="1" dirty="0">
                <a:solidFill>
                  <a:schemeClr val="bg1"/>
                </a:solidFill>
                <a:latin typeface="Times New Roman" panose="02020603050405020304" pitchFamily="18" charset="0"/>
                <a:cs typeface="Times New Roman" panose="02020603050405020304" pitchFamily="18" charset="0"/>
              </a:rPr>
              <a:t> </a:t>
            </a:r>
            <a:r>
              <a:rPr lang="en-US" i="1" dirty="0" err="1">
                <a:solidFill>
                  <a:schemeClr val="bg1"/>
                </a:solidFill>
                <a:latin typeface="Times New Roman" panose="02020603050405020304" pitchFamily="18" charset="0"/>
                <a:cs typeface="Times New Roman" panose="02020603050405020304" pitchFamily="18" charset="0"/>
              </a:rPr>
              <a:t>yêu</a:t>
            </a:r>
            <a:r>
              <a:rPr lang="en-US" i="1" dirty="0">
                <a:solidFill>
                  <a:schemeClr val="bg1"/>
                </a:solidFill>
                <a:latin typeface="Times New Roman" panose="02020603050405020304" pitchFamily="18" charset="0"/>
                <a:cs typeface="Times New Roman" panose="02020603050405020304" pitchFamily="18" charset="0"/>
              </a:rPr>
              <a:t> </a:t>
            </a:r>
            <a:r>
              <a:rPr lang="en-US" i="1" dirty="0" err="1">
                <a:solidFill>
                  <a:schemeClr val="bg1"/>
                </a:solidFill>
                <a:latin typeface="Times New Roman" panose="02020603050405020304" pitchFamily="18" charset="0"/>
                <a:cs typeface="Times New Roman" panose="02020603050405020304" pitchFamily="18" charset="0"/>
              </a:rPr>
              <a:t>cầu</a:t>
            </a:r>
            <a:r>
              <a:rPr lang="en-US" i="1" dirty="0">
                <a:solidFill>
                  <a:schemeClr val="bg1"/>
                </a:solidFill>
                <a:latin typeface="Times New Roman" panose="02020603050405020304" pitchFamily="18" charset="0"/>
                <a:cs typeface="Times New Roman" panose="02020603050405020304" pitchFamily="18" charset="0"/>
              </a:rPr>
              <a:t> </a:t>
            </a:r>
            <a:r>
              <a:rPr lang="en-US" i="1" dirty="0" err="1">
                <a:solidFill>
                  <a:schemeClr val="bg1"/>
                </a:solidFill>
                <a:latin typeface="Times New Roman" panose="02020603050405020304" pitchFamily="18" charset="0"/>
                <a:cs typeface="Times New Roman" panose="02020603050405020304" pitchFamily="18" charset="0"/>
              </a:rPr>
              <a:t>nhập</a:t>
            </a:r>
            <a:r>
              <a:rPr lang="en-US" i="1" dirty="0">
                <a:solidFill>
                  <a:schemeClr val="bg1"/>
                </a:solidFill>
                <a:latin typeface="Times New Roman" panose="02020603050405020304" pitchFamily="18" charset="0"/>
                <a:cs typeface="Times New Roman" panose="02020603050405020304" pitchFamily="18" charset="0"/>
              </a:rPr>
              <a:t> </a:t>
            </a:r>
            <a:r>
              <a:rPr lang="en-US" i="1" dirty="0" err="1">
                <a:solidFill>
                  <a:schemeClr val="bg1"/>
                </a:solidFill>
                <a:latin typeface="Times New Roman" panose="02020603050405020304" pitchFamily="18" charset="0"/>
                <a:cs typeface="Times New Roman" panose="02020603050405020304" pitchFamily="18" charset="0"/>
              </a:rPr>
              <a:t>nguyên</a:t>
            </a:r>
            <a:r>
              <a:rPr lang="en-US" i="1" dirty="0">
                <a:solidFill>
                  <a:schemeClr val="bg1"/>
                </a:solidFill>
                <a:latin typeface="Times New Roman" panose="02020603050405020304" pitchFamily="18" charset="0"/>
                <a:cs typeface="Times New Roman" panose="02020603050405020304" pitchFamily="18" charset="0"/>
              </a:rPr>
              <a:t> </a:t>
            </a:r>
            <a:r>
              <a:rPr lang="en-US" i="1" dirty="0" err="1">
                <a:solidFill>
                  <a:schemeClr val="bg1"/>
                </a:solidFill>
                <a:latin typeface="Times New Roman" panose="02020603050405020304" pitchFamily="18" charset="0"/>
                <a:cs typeface="Times New Roman" panose="02020603050405020304" pitchFamily="18" charset="0"/>
              </a:rPr>
              <a:t>liệu</a:t>
            </a:r>
            <a:endParaRPr lang="en-US" i="1" dirty="0">
              <a:solidFill>
                <a:schemeClr val="bg1"/>
              </a:solidFill>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13B4ED90-0186-6A24-3FA0-19ACA4928B43}"/>
              </a:ext>
            </a:extLst>
          </p:cNvPr>
          <p:cNvSpPr txBox="1"/>
          <p:nvPr/>
        </p:nvSpPr>
        <p:spPr>
          <a:xfrm>
            <a:off x="7764106" y="5515209"/>
            <a:ext cx="2851842" cy="307777"/>
          </a:xfrm>
          <a:prstGeom prst="rect">
            <a:avLst/>
          </a:prstGeom>
          <a:noFill/>
        </p:spPr>
        <p:txBody>
          <a:bodyPr wrap="square" rtlCol="0">
            <a:spAutoFit/>
          </a:bodyPr>
          <a:lstStyle/>
          <a:p>
            <a:pPr algn="ctr"/>
            <a:r>
              <a:rPr lang="en-US" i="1" dirty="0" err="1">
                <a:solidFill>
                  <a:schemeClr val="bg1"/>
                </a:solidFill>
                <a:latin typeface="Times New Roman" panose="02020603050405020304" pitchFamily="18" charset="0"/>
                <a:cs typeface="Times New Roman" panose="02020603050405020304" pitchFamily="18" charset="0"/>
              </a:rPr>
              <a:t>Hình</a:t>
            </a:r>
            <a:r>
              <a:rPr lang="en-US" i="1" dirty="0">
                <a:solidFill>
                  <a:schemeClr val="bg1"/>
                </a:solidFill>
                <a:latin typeface="Times New Roman" panose="02020603050405020304" pitchFamily="18" charset="0"/>
                <a:cs typeface="Times New Roman" panose="02020603050405020304" pitchFamily="18" charset="0"/>
              </a:rPr>
              <a:t> 6: </a:t>
            </a:r>
            <a:r>
              <a:rPr lang="en-US" i="1" dirty="0" err="1">
                <a:solidFill>
                  <a:schemeClr val="bg1"/>
                </a:solidFill>
                <a:latin typeface="Times New Roman" panose="02020603050405020304" pitchFamily="18" charset="0"/>
                <a:cs typeface="Times New Roman" panose="02020603050405020304" pitchFamily="18" charset="0"/>
              </a:rPr>
              <a:t>Màn</a:t>
            </a:r>
            <a:r>
              <a:rPr lang="en-US" i="1" dirty="0">
                <a:solidFill>
                  <a:schemeClr val="bg1"/>
                </a:solidFill>
                <a:latin typeface="Times New Roman" panose="02020603050405020304" pitchFamily="18" charset="0"/>
                <a:cs typeface="Times New Roman" panose="02020603050405020304" pitchFamily="18" charset="0"/>
              </a:rPr>
              <a:t> </a:t>
            </a:r>
            <a:r>
              <a:rPr lang="en-US" i="1" dirty="0" err="1">
                <a:solidFill>
                  <a:schemeClr val="bg1"/>
                </a:solidFill>
                <a:latin typeface="Times New Roman" panose="02020603050405020304" pitchFamily="18" charset="0"/>
                <a:cs typeface="Times New Roman" panose="02020603050405020304" pitchFamily="18" charset="0"/>
              </a:rPr>
              <a:t>hình</a:t>
            </a:r>
            <a:r>
              <a:rPr lang="en-US" i="1" dirty="0">
                <a:solidFill>
                  <a:schemeClr val="bg1"/>
                </a:solidFill>
                <a:latin typeface="Times New Roman" panose="02020603050405020304" pitchFamily="18" charset="0"/>
                <a:cs typeface="Times New Roman" panose="02020603050405020304" pitchFamily="18" charset="0"/>
              </a:rPr>
              <a:t> </a:t>
            </a:r>
            <a:r>
              <a:rPr lang="en-US" i="1" dirty="0" err="1">
                <a:solidFill>
                  <a:schemeClr val="bg1"/>
                </a:solidFill>
                <a:latin typeface="Times New Roman" panose="02020603050405020304" pitchFamily="18" charset="0"/>
                <a:cs typeface="Times New Roman" panose="02020603050405020304" pitchFamily="18" charset="0"/>
              </a:rPr>
              <a:t>thống</a:t>
            </a:r>
            <a:r>
              <a:rPr lang="en-US" i="1" dirty="0">
                <a:solidFill>
                  <a:schemeClr val="bg1"/>
                </a:solidFill>
                <a:latin typeface="Times New Roman" panose="02020603050405020304" pitchFamily="18" charset="0"/>
                <a:cs typeface="Times New Roman" panose="02020603050405020304" pitchFamily="18" charset="0"/>
              </a:rPr>
              <a:t> </a:t>
            </a:r>
            <a:r>
              <a:rPr lang="en-US" i="1" dirty="0" err="1">
                <a:solidFill>
                  <a:schemeClr val="bg1"/>
                </a:solidFill>
                <a:latin typeface="Times New Roman" panose="02020603050405020304" pitchFamily="18" charset="0"/>
                <a:cs typeface="Times New Roman" panose="02020603050405020304" pitchFamily="18" charset="0"/>
              </a:rPr>
              <a:t>kê</a:t>
            </a:r>
            <a:endParaRPr lang="en-US" i="1" dirty="0">
              <a:solidFill>
                <a:schemeClr val="bg1"/>
              </a:solidFill>
              <a:latin typeface="Times New Roman" panose="02020603050405020304" pitchFamily="18" charset="0"/>
              <a:cs typeface="Times New Roman" panose="02020603050405020304" pitchFamily="18" charset="0"/>
            </a:endParaRPr>
          </a:p>
        </p:txBody>
      </p:sp>
      <p:pic>
        <p:nvPicPr>
          <p:cNvPr id="13" name="Picture 12">
            <a:extLst>
              <a:ext uri="{FF2B5EF4-FFF2-40B4-BE49-F238E27FC236}">
                <a16:creationId xmlns:a16="http://schemas.microsoft.com/office/drawing/2014/main" id="{F4EE813A-E1DE-B72E-23F4-0EDF92A84422}"/>
              </a:ext>
            </a:extLst>
          </p:cNvPr>
          <p:cNvPicPr>
            <a:picLocks noChangeAspect="1"/>
          </p:cNvPicPr>
          <p:nvPr/>
        </p:nvPicPr>
        <p:blipFill>
          <a:blip r:embed="rId2"/>
          <a:stretch>
            <a:fillRect/>
          </a:stretch>
        </p:blipFill>
        <p:spPr>
          <a:xfrm>
            <a:off x="894378" y="2789539"/>
            <a:ext cx="5522591" cy="2456161"/>
          </a:xfrm>
          <a:prstGeom prst="rect">
            <a:avLst/>
          </a:prstGeom>
          <a:ln>
            <a:solidFill>
              <a:schemeClr val="tx1"/>
            </a:solidFill>
          </a:ln>
        </p:spPr>
      </p:pic>
      <p:pic>
        <p:nvPicPr>
          <p:cNvPr id="15" name="Picture 14">
            <a:extLst>
              <a:ext uri="{FF2B5EF4-FFF2-40B4-BE49-F238E27FC236}">
                <a16:creationId xmlns:a16="http://schemas.microsoft.com/office/drawing/2014/main" id="{8FBBB218-FFDB-86FC-F6AA-D7FFE8D0BA73}"/>
              </a:ext>
            </a:extLst>
          </p:cNvPr>
          <p:cNvPicPr>
            <a:picLocks noChangeAspect="1"/>
          </p:cNvPicPr>
          <p:nvPr/>
        </p:nvPicPr>
        <p:blipFill>
          <a:blip r:embed="rId3"/>
          <a:stretch>
            <a:fillRect/>
          </a:stretch>
        </p:blipFill>
        <p:spPr>
          <a:xfrm>
            <a:off x="6779071" y="2803540"/>
            <a:ext cx="4821911" cy="2456161"/>
          </a:xfrm>
          <a:prstGeom prst="rect">
            <a:avLst/>
          </a:prstGeom>
        </p:spPr>
      </p:pic>
    </p:spTree>
    <p:extLst>
      <p:ext uri="{BB962C8B-B14F-4D97-AF65-F5344CB8AC3E}">
        <p14:creationId xmlns:p14="http://schemas.microsoft.com/office/powerpoint/2010/main" val="13586214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818CAC8-8653-41F8-AA13-330C7B910C09}"/>
              </a:ext>
            </a:extLst>
          </p:cNvPr>
          <p:cNvSpPr txBox="1">
            <a:spLocks/>
          </p:cNvSpPr>
          <p:nvPr/>
        </p:nvSpPr>
        <p:spPr>
          <a:xfrm>
            <a:off x="11546565" y="6303409"/>
            <a:ext cx="535187" cy="554591"/>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panose="020B0604020202020204"/>
              <a:defRPr sz="1200" b="0" i="0" u="none" strike="noStrike" cap="none">
                <a:solidFill>
                  <a:schemeClr val="tx1">
                    <a:tint val="75000"/>
                  </a:schemeClr>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fld id="{00000000-1234-1234-1234-123412341234}" type="slidenum">
              <a:rPr lang="en-US" sz="2000" smtClean="0">
                <a:solidFill>
                  <a:schemeClr val="bg1"/>
                </a:solidFill>
                <a:latin typeface="Times New Roman" panose="02020603050405020304" pitchFamily="18" charset="0"/>
                <a:cs typeface="Times New Roman" panose="02020603050405020304" pitchFamily="18" charset="0"/>
              </a:rPr>
              <a:pPr/>
              <a:t>13</a:t>
            </a:fld>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C19D3FD-0BBC-4918-895B-82A86FD694EA}"/>
              </a:ext>
            </a:extLst>
          </p:cNvPr>
          <p:cNvSpPr txBox="1"/>
          <p:nvPr/>
        </p:nvSpPr>
        <p:spPr>
          <a:xfrm>
            <a:off x="1383003" y="194230"/>
            <a:ext cx="8934844" cy="584775"/>
          </a:xfrm>
          <a:prstGeom prst="rect">
            <a:avLst/>
          </a:prstGeom>
          <a:noFill/>
        </p:spPr>
        <p:txBody>
          <a:bodyPr wrap="square" rtlCol="0">
            <a:spAutoFit/>
          </a:bodyPr>
          <a:lstStyle/>
          <a:p>
            <a:r>
              <a:rPr lang="en-US" sz="3200" b="1" dirty="0">
                <a:solidFill>
                  <a:schemeClr val="bg1"/>
                </a:solidFill>
                <a:latin typeface="Times New Roman" panose="02020603050405020304" pitchFamily="18" charset="0"/>
                <a:cs typeface="Times New Roman" panose="02020603050405020304" pitchFamily="18" charset="0"/>
              </a:rPr>
              <a:t>TRƯỜNG ĐẠI HỌC CÔNG NGHIỆP HÀ NỘI</a:t>
            </a:r>
          </a:p>
        </p:txBody>
      </p:sp>
      <p:sp>
        <p:nvSpPr>
          <p:cNvPr id="810" name="Google Shape;369;p34">
            <a:extLst>
              <a:ext uri="{FF2B5EF4-FFF2-40B4-BE49-F238E27FC236}">
                <a16:creationId xmlns:a16="http://schemas.microsoft.com/office/drawing/2014/main" id="{55D071BA-5789-4886-A411-B038D0EB1B24}"/>
              </a:ext>
            </a:extLst>
          </p:cNvPr>
          <p:cNvSpPr txBox="1">
            <a:spLocks/>
          </p:cNvSpPr>
          <p:nvPr/>
        </p:nvSpPr>
        <p:spPr>
          <a:xfrm>
            <a:off x="515512" y="908253"/>
            <a:ext cx="2442300" cy="1218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 dirty="0"/>
          </a:p>
        </p:txBody>
      </p:sp>
      <p:sp>
        <p:nvSpPr>
          <p:cNvPr id="8" name="TextBox 7">
            <a:extLst>
              <a:ext uri="{FF2B5EF4-FFF2-40B4-BE49-F238E27FC236}">
                <a16:creationId xmlns:a16="http://schemas.microsoft.com/office/drawing/2014/main" id="{68AA3058-AB87-4F42-87D6-32DA39D14256}"/>
              </a:ext>
            </a:extLst>
          </p:cNvPr>
          <p:cNvSpPr txBox="1"/>
          <p:nvPr/>
        </p:nvSpPr>
        <p:spPr>
          <a:xfrm>
            <a:off x="1801104" y="1163760"/>
            <a:ext cx="8589792" cy="707886"/>
          </a:xfrm>
          <a:prstGeom prst="rect">
            <a:avLst/>
          </a:prstGeom>
          <a:noFill/>
        </p:spPr>
        <p:txBody>
          <a:bodyPr wrap="square">
            <a:spAutoFit/>
          </a:bodyPr>
          <a:lstStyle/>
          <a:p>
            <a:pPr algn="ctr">
              <a:defRPr/>
            </a:pPr>
            <a:r>
              <a:rPr lang="en-US" sz="4000" b="1" dirty="0" err="1">
                <a:solidFill>
                  <a:schemeClr val="bg1"/>
                </a:solidFill>
                <a:latin typeface="Times New Roman" panose="02020603050405020304" pitchFamily="18" charset="0"/>
                <a:cs typeface="Times New Roman" panose="02020603050405020304" pitchFamily="18" charset="0"/>
              </a:rPr>
              <a:t>Chương</a:t>
            </a:r>
            <a:r>
              <a:rPr lang="en-US" sz="4000" b="1" dirty="0">
                <a:solidFill>
                  <a:schemeClr val="bg1"/>
                </a:solidFill>
                <a:latin typeface="Times New Roman" panose="02020603050405020304" pitchFamily="18" charset="0"/>
                <a:cs typeface="Times New Roman" panose="02020603050405020304" pitchFamily="18" charset="0"/>
              </a:rPr>
              <a:t> 3. </a:t>
            </a:r>
            <a:r>
              <a:rPr lang="en-US" sz="4000" b="1" dirty="0" err="1">
                <a:solidFill>
                  <a:schemeClr val="bg1"/>
                </a:solidFill>
                <a:latin typeface="Times New Roman" panose="02020603050405020304" pitchFamily="18" charset="0"/>
                <a:cs typeface="Times New Roman" panose="02020603050405020304" pitchFamily="18" charset="0"/>
              </a:rPr>
              <a:t>Kết</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quả</a:t>
            </a:r>
            <a:endParaRPr lang="en-US" altLang="zh-CN" sz="4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TextBox 6">
            <a:extLst>
              <a:ext uri="{FF2B5EF4-FFF2-40B4-BE49-F238E27FC236}">
                <a16:creationId xmlns:a16="http://schemas.microsoft.com/office/drawing/2014/main" id="{F5FC15B5-B03F-4C27-8A16-067179850E1F}"/>
              </a:ext>
            </a:extLst>
          </p:cNvPr>
          <p:cNvSpPr txBox="1"/>
          <p:nvPr/>
        </p:nvSpPr>
        <p:spPr>
          <a:xfrm>
            <a:off x="894378" y="1803525"/>
            <a:ext cx="6152972" cy="461665"/>
          </a:xfrm>
          <a:prstGeom prst="rect">
            <a:avLst/>
          </a:prstGeom>
          <a:noFill/>
        </p:spPr>
        <p:txBody>
          <a:bodyPr wrap="square">
            <a:spAutoFit/>
          </a:bodyPr>
          <a:lstStyle/>
          <a:p>
            <a:r>
              <a:rPr lang="en-US" sz="2400" b="1" dirty="0">
                <a:solidFill>
                  <a:schemeClr val="bg1"/>
                </a:solidFill>
                <a:latin typeface="Times New Roman" panose="02020603050405020304" pitchFamily="18" charset="0"/>
                <a:cs typeface="Times New Roman" panose="02020603050405020304" pitchFamily="18" charset="0"/>
              </a:rPr>
              <a:t>3. </a:t>
            </a:r>
            <a:r>
              <a:rPr lang="en-US" sz="2400" b="1" dirty="0" err="1">
                <a:solidFill>
                  <a:schemeClr val="bg1"/>
                </a:solidFill>
                <a:latin typeface="Times New Roman" panose="02020603050405020304" pitchFamily="18" charset="0"/>
                <a:cs typeface="Times New Roman" panose="02020603050405020304" pitchFamily="18" charset="0"/>
              </a:rPr>
              <a:t>Một</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số</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chức</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năng</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về</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quản</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lý</a:t>
            </a:r>
            <a:endParaRPr lang="en-US" sz="2400" b="1" u="none" strike="noStrike" dirty="0">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endParaRPr>
          </a:p>
        </p:txBody>
      </p:sp>
      <p:sp>
        <p:nvSpPr>
          <p:cNvPr id="10" name="Rectangle 4">
            <a:extLst>
              <a:ext uri="{FF2B5EF4-FFF2-40B4-BE49-F238E27FC236}">
                <a16:creationId xmlns:a16="http://schemas.microsoft.com/office/drawing/2014/main" id="{7553ED9C-D3BE-489F-82D6-EA004EF3A764}"/>
              </a:ext>
            </a:extLst>
          </p:cNvPr>
          <p:cNvSpPr>
            <a:spLocks noChangeArrowheads="1"/>
          </p:cNvSpPr>
          <p:nvPr/>
        </p:nvSpPr>
        <p:spPr bwMode="auto">
          <a:xfrm>
            <a:off x="-1229077" y="212715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4" name="TextBox 13">
            <a:extLst>
              <a:ext uri="{FF2B5EF4-FFF2-40B4-BE49-F238E27FC236}">
                <a16:creationId xmlns:a16="http://schemas.microsoft.com/office/drawing/2014/main" id="{05E8B524-B222-134B-A0C3-D21BF0CBFF3B}"/>
              </a:ext>
            </a:extLst>
          </p:cNvPr>
          <p:cNvSpPr txBox="1"/>
          <p:nvPr/>
        </p:nvSpPr>
        <p:spPr>
          <a:xfrm>
            <a:off x="5024673" y="5934477"/>
            <a:ext cx="2851842" cy="307777"/>
          </a:xfrm>
          <a:prstGeom prst="rect">
            <a:avLst/>
          </a:prstGeom>
          <a:noFill/>
        </p:spPr>
        <p:txBody>
          <a:bodyPr wrap="square" rtlCol="0">
            <a:spAutoFit/>
          </a:bodyPr>
          <a:lstStyle/>
          <a:p>
            <a:r>
              <a:rPr lang="en-US" i="1" dirty="0" err="1">
                <a:solidFill>
                  <a:schemeClr val="bg1"/>
                </a:solidFill>
                <a:latin typeface="Times New Roman" panose="02020603050405020304" pitchFamily="18" charset="0"/>
                <a:cs typeface="Times New Roman" panose="02020603050405020304" pitchFamily="18" charset="0"/>
              </a:rPr>
              <a:t>Hình</a:t>
            </a:r>
            <a:r>
              <a:rPr lang="en-US" i="1" dirty="0">
                <a:solidFill>
                  <a:schemeClr val="bg1"/>
                </a:solidFill>
                <a:latin typeface="Times New Roman" panose="02020603050405020304" pitchFamily="18" charset="0"/>
                <a:cs typeface="Times New Roman" panose="02020603050405020304" pitchFamily="18" charset="0"/>
              </a:rPr>
              <a:t> 7: </a:t>
            </a:r>
            <a:r>
              <a:rPr lang="en-US" i="1" dirty="0" err="1">
                <a:solidFill>
                  <a:schemeClr val="bg1"/>
                </a:solidFill>
                <a:latin typeface="Times New Roman" panose="02020603050405020304" pitchFamily="18" charset="0"/>
                <a:cs typeface="Times New Roman" panose="02020603050405020304" pitchFamily="18" charset="0"/>
              </a:rPr>
              <a:t>Màn</a:t>
            </a:r>
            <a:r>
              <a:rPr lang="en-US" i="1" dirty="0">
                <a:solidFill>
                  <a:schemeClr val="bg1"/>
                </a:solidFill>
                <a:latin typeface="Times New Roman" panose="02020603050405020304" pitchFamily="18" charset="0"/>
                <a:cs typeface="Times New Roman" panose="02020603050405020304" pitchFamily="18" charset="0"/>
              </a:rPr>
              <a:t> </a:t>
            </a:r>
            <a:r>
              <a:rPr lang="en-US" i="1" dirty="0" err="1">
                <a:solidFill>
                  <a:schemeClr val="bg1"/>
                </a:solidFill>
                <a:latin typeface="Times New Roman" panose="02020603050405020304" pitchFamily="18" charset="0"/>
                <a:cs typeface="Times New Roman" panose="02020603050405020304" pitchFamily="18" charset="0"/>
              </a:rPr>
              <a:t>hình</a:t>
            </a:r>
            <a:r>
              <a:rPr lang="en-US" i="1" dirty="0">
                <a:solidFill>
                  <a:schemeClr val="bg1"/>
                </a:solidFill>
                <a:latin typeface="Times New Roman" panose="02020603050405020304" pitchFamily="18" charset="0"/>
                <a:cs typeface="Times New Roman" panose="02020603050405020304" pitchFamily="18" charset="0"/>
              </a:rPr>
              <a:t> </a:t>
            </a:r>
            <a:r>
              <a:rPr lang="en-US" i="1" dirty="0" err="1">
                <a:solidFill>
                  <a:schemeClr val="bg1"/>
                </a:solidFill>
                <a:latin typeface="Times New Roman" panose="02020603050405020304" pitchFamily="18" charset="0"/>
                <a:cs typeface="Times New Roman" panose="02020603050405020304" pitchFamily="18" charset="0"/>
              </a:rPr>
              <a:t>thống</a:t>
            </a:r>
            <a:r>
              <a:rPr lang="en-US" i="1" dirty="0">
                <a:solidFill>
                  <a:schemeClr val="bg1"/>
                </a:solidFill>
                <a:latin typeface="Times New Roman" panose="02020603050405020304" pitchFamily="18" charset="0"/>
                <a:cs typeface="Times New Roman" panose="02020603050405020304" pitchFamily="18" charset="0"/>
              </a:rPr>
              <a:t> </a:t>
            </a:r>
            <a:r>
              <a:rPr lang="en-US" i="1" dirty="0" err="1">
                <a:solidFill>
                  <a:schemeClr val="bg1"/>
                </a:solidFill>
                <a:latin typeface="Times New Roman" panose="02020603050405020304" pitchFamily="18" charset="0"/>
                <a:cs typeface="Times New Roman" panose="02020603050405020304" pitchFamily="18" charset="0"/>
              </a:rPr>
              <a:t>kê</a:t>
            </a:r>
            <a:endParaRPr lang="en-US" i="1" dirty="0">
              <a:solidFill>
                <a:schemeClr val="bg1"/>
              </a:solidFill>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C5EDFF92-CDEC-3C65-FCA7-936F94607741}"/>
              </a:ext>
            </a:extLst>
          </p:cNvPr>
          <p:cNvPicPr>
            <a:picLocks noChangeAspect="1"/>
          </p:cNvPicPr>
          <p:nvPr/>
        </p:nvPicPr>
        <p:blipFill>
          <a:blip r:embed="rId2"/>
          <a:stretch>
            <a:fillRect/>
          </a:stretch>
        </p:blipFill>
        <p:spPr>
          <a:xfrm>
            <a:off x="2808556" y="2450781"/>
            <a:ext cx="6574887" cy="3345659"/>
          </a:xfrm>
          <a:prstGeom prst="rect">
            <a:avLst/>
          </a:prstGeom>
        </p:spPr>
      </p:pic>
    </p:spTree>
    <p:extLst>
      <p:ext uri="{BB962C8B-B14F-4D97-AF65-F5344CB8AC3E}">
        <p14:creationId xmlns:p14="http://schemas.microsoft.com/office/powerpoint/2010/main" val="31226552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818CAC8-8653-41F8-AA13-330C7B910C09}"/>
              </a:ext>
            </a:extLst>
          </p:cNvPr>
          <p:cNvSpPr txBox="1">
            <a:spLocks/>
          </p:cNvSpPr>
          <p:nvPr/>
        </p:nvSpPr>
        <p:spPr>
          <a:xfrm>
            <a:off x="11546565" y="6303409"/>
            <a:ext cx="535187" cy="554591"/>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panose="020B0604020202020204"/>
              <a:defRPr sz="1200" b="0" i="0" u="none" strike="noStrike" cap="none">
                <a:solidFill>
                  <a:schemeClr val="tx1">
                    <a:tint val="75000"/>
                  </a:schemeClr>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fld id="{00000000-1234-1234-1234-123412341234}" type="slidenum">
              <a:rPr lang="en-US" sz="2000" smtClean="0">
                <a:solidFill>
                  <a:schemeClr val="bg1"/>
                </a:solidFill>
                <a:latin typeface="Times New Roman" panose="02020603050405020304" pitchFamily="18" charset="0"/>
                <a:cs typeface="Times New Roman" panose="02020603050405020304" pitchFamily="18" charset="0"/>
              </a:rPr>
              <a:pPr/>
              <a:t>14</a:t>
            </a:fld>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C19D3FD-0BBC-4918-895B-82A86FD694EA}"/>
              </a:ext>
            </a:extLst>
          </p:cNvPr>
          <p:cNvSpPr txBox="1"/>
          <p:nvPr/>
        </p:nvSpPr>
        <p:spPr>
          <a:xfrm>
            <a:off x="1383003" y="194230"/>
            <a:ext cx="8934844" cy="584775"/>
          </a:xfrm>
          <a:prstGeom prst="rect">
            <a:avLst/>
          </a:prstGeom>
          <a:noFill/>
        </p:spPr>
        <p:txBody>
          <a:bodyPr wrap="square" rtlCol="0">
            <a:spAutoFit/>
          </a:bodyPr>
          <a:lstStyle/>
          <a:p>
            <a:r>
              <a:rPr lang="en-US" sz="3200" b="1" dirty="0">
                <a:solidFill>
                  <a:schemeClr val="bg1"/>
                </a:solidFill>
                <a:latin typeface="Times New Roman" panose="02020603050405020304" pitchFamily="18" charset="0"/>
                <a:cs typeface="Times New Roman" panose="02020603050405020304" pitchFamily="18" charset="0"/>
              </a:rPr>
              <a:t>TRƯỜNG ĐẠI HỌC CÔNG NGHIỆP HÀ NỘI</a:t>
            </a:r>
          </a:p>
        </p:txBody>
      </p:sp>
      <p:sp>
        <p:nvSpPr>
          <p:cNvPr id="810" name="Google Shape;369;p34">
            <a:extLst>
              <a:ext uri="{FF2B5EF4-FFF2-40B4-BE49-F238E27FC236}">
                <a16:creationId xmlns:a16="http://schemas.microsoft.com/office/drawing/2014/main" id="{55D071BA-5789-4886-A411-B038D0EB1B24}"/>
              </a:ext>
            </a:extLst>
          </p:cNvPr>
          <p:cNvSpPr txBox="1">
            <a:spLocks/>
          </p:cNvSpPr>
          <p:nvPr/>
        </p:nvSpPr>
        <p:spPr>
          <a:xfrm>
            <a:off x="515512" y="908253"/>
            <a:ext cx="2442300" cy="1218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 dirty="0"/>
          </a:p>
        </p:txBody>
      </p:sp>
      <p:sp>
        <p:nvSpPr>
          <p:cNvPr id="8" name="TextBox 7">
            <a:extLst>
              <a:ext uri="{FF2B5EF4-FFF2-40B4-BE49-F238E27FC236}">
                <a16:creationId xmlns:a16="http://schemas.microsoft.com/office/drawing/2014/main" id="{68AA3058-AB87-4F42-87D6-32DA39D14256}"/>
              </a:ext>
            </a:extLst>
          </p:cNvPr>
          <p:cNvSpPr txBox="1"/>
          <p:nvPr/>
        </p:nvSpPr>
        <p:spPr>
          <a:xfrm>
            <a:off x="1801104" y="1163760"/>
            <a:ext cx="8589792" cy="707886"/>
          </a:xfrm>
          <a:prstGeom prst="rect">
            <a:avLst/>
          </a:prstGeom>
          <a:noFill/>
        </p:spPr>
        <p:txBody>
          <a:bodyPr wrap="square">
            <a:spAutoFit/>
          </a:bodyPr>
          <a:lstStyle/>
          <a:p>
            <a:pPr algn="ctr">
              <a:defRPr/>
            </a:pPr>
            <a:r>
              <a:rPr lang="en-US" sz="4000" b="1" dirty="0" err="1">
                <a:solidFill>
                  <a:schemeClr val="bg1"/>
                </a:solidFill>
                <a:latin typeface="Times New Roman" panose="02020603050405020304" pitchFamily="18" charset="0"/>
                <a:cs typeface="Times New Roman" panose="02020603050405020304" pitchFamily="18" charset="0"/>
              </a:rPr>
              <a:t>Kết</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luận</a:t>
            </a:r>
            <a:endParaRPr lang="en-US" altLang="zh-CN" sz="4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TextBox 6">
            <a:extLst>
              <a:ext uri="{FF2B5EF4-FFF2-40B4-BE49-F238E27FC236}">
                <a16:creationId xmlns:a16="http://schemas.microsoft.com/office/drawing/2014/main" id="{F5FC15B5-B03F-4C27-8A16-067179850E1F}"/>
              </a:ext>
            </a:extLst>
          </p:cNvPr>
          <p:cNvSpPr txBox="1"/>
          <p:nvPr/>
        </p:nvSpPr>
        <p:spPr>
          <a:xfrm>
            <a:off x="894378" y="1948378"/>
            <a:ext cx="6152972" cy="830997"/>
          </a:xfrm>
          <a:prstGeom prst="rect">
            <a:avLst/>
          </a:prstGeom>
          <a:noFill/>
        </p:spPr>
        <p:txBody>
          <a:bodyPr wrap="square">
            <a:spAutoFit/>
          </a:bodyPr>
          <a:lstStyle/>
          <a:p>
            <a:r>
              <a:rPr lang="en-US" sz="2400" b="1" dirty="0">
                <a:solidFill>
                  <a:schemeClr val="bg1"/>
                </a:solidFill>
                <a:latin typeface="Times New Roman" panose="02020603050405020304" pitchFamily="18" charset="0"/>
                <a:cs typeface="Times New Roman" panose="02020603050405020304" pitchFamily="18" charset="0"/>
              </a:rPr>
              <a:t>1. </a:t>
            </a:r>
            <a:r>
              <a:rPr lang="en-US" sz="2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Các </a:t>
            </a:r>
            <a:r>
              <a:rPr lang="en-US" sz="2400" b="1"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vấn</a:t>
            </a:r>
            <a:r>
              <a:rPr lang="en-US" sz="2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b="1"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đề</a:t>
            </a:r>
            <a:r>
              <a:rPr lang="en-US" sz="2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b="1"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đã</a:t>
            </a:r>
            <a:r>
              <a:rPr lang="en-US" sz="2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b="1"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được</a:t>
            </a:r>
            <a:r>
              <a:rPr lang="en-US" sz="2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b="1"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trình</a:t>
            </a:r>
            <a:r>
              <a:rPr lang="en-US" sz="2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b="1"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bày</a:t>
            </a:r>
            <a:r>
              <a:rPr lang="en-US" sz="2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2400" b="1" u="none" strike="noStrike" dirty="0">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endParaRPr>
          </a:p>
        </p:txBody>
      </p:sp>
      <p:sp>
        <p:nvSpPr>
          <p:cNvPr id="10" name="Rectangle 4">
            <a:extLst>
              <a:ext uri="{FF2B5EF4-FFF2-40B4-BE49-F238E27FC236}">
                <a16:creationId xmlns:a16="http://schemas.microsoft.com/office/drawing/2014/main" id="{7553ED9C-D3BE-489F-82D6-EA004EF3A764}"/>
              </a:ext>
            </a:extLst>
          </p:cNvPr>
          <p:cNvSpPr>
            <a:spLocks noChangeArrowheads="1"/>
          </p:cNvSpPr>
          <p:nvPr/>
        </p:nvSpPr>
        <p:spPr bwMode="auto">
          <a:xfrm>
            <a:off x="-1229077" y="212715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1" name="TextBox 10">
            <a:extLst>
              <a:ext uri="{FF2B5EF4-FFF2-40B4-BE49-F238E27FC236}">
                <a16:creationId xmlns:a16="http://schemas.microsoft.com/office/drawing/2014/main" id="{2EB0002C-107C-4EAA-B1C7-753B2EF8E123}"/>
              </a:ext>
            </a:extLst>
          </p:cNvPr>
          <p:cNvSpPr txBox="1"/>
          <p:nvPr/>
        </p:nvSpPr>
        <p:spPr>
          <a:xfrm>
            <a:off x="1708030" y="2382660"/>
            <a:ext cx="8682866" cy="2740750"/>
          </a:xfrm>
          <a:prstGeom prst="rect">
            <a:avLst/>
          </a:prstGeom>
          <a:noFill/>
        </p:spPr>
        <p:txBody>
          <a:bodyPr wrap="square">
            <a:spAutoFit/>
          </a:bodyPr>
          <a:lstStyle/>
          <a:p>
            <a:pPr lvl="1">
              <a:lnSpc>
                <a:spcPct val="150000"/>
              </a:lnSpc>
              <a:spcAft>
                <a:spcPts val="800"/>
              </a:spcAft>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Giới</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thiệu</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về</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trang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web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quản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lý</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những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lợi</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ích</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đi</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kèm</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với</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thách</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thức</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khó</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khăn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của</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hoạt</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động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này</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p>
          <a:p>
            <a:pPr lvl="1">
              <a:lnSpc>
                <a:spcPct val="150000"/>
              </a:lnSpc>
              <a:spcAft>
                <a:spcPts val="800"/>
              </a:spcAft>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Giới</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thiệu</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về</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các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công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cụ</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thực</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hiện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như</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Visual Studio, SQL Server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mô</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hình</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MVC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trong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thiết</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kê</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phần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mềm</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p>
          <a:p>
            <a:pPr lvl="1">
              <a:lnSpc>
                <a:spcPct val="150000"/>
              </a:lnSpc>
              <a:spcAft>
                <a:spcPts val="800"/>
              </a:spcAft>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Áp</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dụng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những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kiến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thức</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đã</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học</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thực</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hiện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xây</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dựng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website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rau</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củ</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sản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phẩm</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từ</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tự</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nhiên</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cho</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cửa</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hàng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DucThuyStore</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bằng</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Spring boot </a:t>
            </a:r>
            <a:r>
              <a:rPr lang="en-US"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MySQL </a:t>
            </a:r>
          </a:p>
        </p:txBody>
      </p:sp>
    </p:spTree>
    <p:extLst>
      <p:ext uri="{BB962C8B-B14F-4D97-AF65-F5344CB8AC3E}">
        <p14:creationId xmlns:p14="http://schemas.microsoft.com/office/powerpoint/2010/main" val="42779539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818CAC8-8653-41F8-AA13-330C7B910C09}"/>
              </a:ext>
            </a:extLst>
          </p:cNvPr>
          <p:cNvSpPr txBox="1">
            <a:spLocks/>
          </p:cNvSpPr>
          <p:nvPr/>
        </p:nvSpPr>
        <p:spPr>
          <a:xfrm>
            <a:off x="11546565" y="6303409"/>
            <a:ext cx="535187" cy="554591"/>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panose="020B0604020202020204"/>
              <a:defRPr sz="1200" b="0" i="0" u="none" strike="noStrike" cap="none">
                <a:solidFill>
                  <a:schemeClr val="tx1">
                    <a:tint val="75000"/>
                  </a:schemeClr>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fld id="{00000000-1234-1234-1234-123412341234}" type="slidenum">
              <a:rPr lang="en-US" sz="2000" smtClean="0">
                <a:solidFill>
                  <a:schemeClr val="bg1"/>
                </a:solidFill>
                <a:latin typeface="Times New Roman" panose="02020603050405020304" pitchFamily="18" charset="0"/>
                <a:cs typeface="Times New Roman" panose="02020603050405020304" pitchFamily="18" charset="0"/>
              </a:rPr>
              <a:pPr/>
              <a:t>15</a:t>
            </a:fld>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C19D3FD-0BBC-4918-895B-82A86FD694EA}"/>
              </a:ext>
            </a:extLst>
          </p:cNvPr>
          <p:cNvSpPr txBox="1"/>
          <p:nvPr/>
        </p:nvSpPr>
        <p:spPr>
          <a:xfrm>
            <a:off x="1383003" y="194230"/>
            <a:ext cx="8934844" cy="584775"/>
          </a:xfrm>
          <a:prstGeom prst="rect">
            <a:avLst/>
          </a:prstGeom>
          <a:noFill/>
        </p:spPr>
        <p:txBody>
          <a:bodyPr wrap="square" rtlCol="0">
            <a:spAutoFit/>
          </a:bodyPr>
          <a:lstStyle/>
          <a:p>
            <a:r>
              <a:rPr lang="en-US" sz="3200" b="1" dirty="0">
                <a:solidFill>
                  <a:schemeClr val="bg1"/>
                </a:solidFill>
                <a:latin typeface="Times New Roman" panose="02020603050405020304" pitchFamily="18" charset="0"/>
                <a:cs typeface="Times New Roman" panose="02020603050405020304" pitchFamily="18" charset="0"/>
              </a:rPr>
              <a:t>TRƯỜNG ĐẠI HỌC CÔNG NGHIỆP HÀ NỘI</a:t>
            </a:r>
          </a:p>
        </p:txBody>
      </p:sp>
      <p:sp>
        <p:nvSpPr>
          <p:cNvPr id="810" name="Google Shape;369;p34">
            <a:extLst>
              <a:ext uri="{FF2B5EF4-FFF2-40B4-BE49-F238E27FC236}">
                <a16:creationId xmlns:a16="http://schemas.microsoft.com/office/drawing/2014/main" id="{55D071BA-5789-4886-A411-B038D0EB1B24}"/>
              </a:ext>
            </a:extLst>
          </p:cNvPr>
          <p:cNvSpPr txBox="1">
            <a:spLocks/>
          </p:cNvSpPr>
          <p:nvPr/>
        </p:nvSpPr>
        <p:spPr>
          <a:xfrm>
            <a:off x="515512" y="908253"/>
            <a:ext cx="2442300" cy="1218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 dirty="0"/>
          </a:p>
        </p:txBody>
      </p:sp>
      <p:sp>
        <p:nvSpPr>
          <p:cNvPr id="8" name="TextBox 7">
            <a:extLst>
              <a:ext uri="{FF2B5EF4-FFF2-40B4-BE49-F238E27FC236}">
                <a16:creationId xmlns:a16="http://schemas.microsoft.com/office/drawing/2014/main" id="{68AA3058-AB87-4F42-87D6-32DA39D14256}"/>
              </a:ext>
            </a:extLst>
          </p:cNvPr>
          <p:cNvSpPr txBox="1"/>
          <p:nvPr/>
        </p:nvSpPr>
        <p:spPr>
          <a:xfrm>
            <a:off x="1801104" y="1163760"/>
            <a:ext cx="8589792" cy="707886"/>
          </a:xfrm>
          <a:prstGeom prst="rect">
            <a:avLst/>
          </a:prstGeom>
          <a:noFill/>
        </p:spPr>
        <p:txBody>
          <a:bodyPr wrap="square">
            <a:spAutoFit/>
          </a:bodyPr>
          <a:lstStyle/>
          <a:p>
            <a:pPr algn="ctr">
              <a:defRPr/>
            </a:pPr>
            <a:r>
              <a:rPr lang="en-US" sz="4000" b="1" dirty="0" err="1">
                <a:solidFill>
                  <a:schemeClr val="bg1"/>
                </a:solidFill>
                <a:latin typeface="Times New Roman" panose="02020603050405020304" pitchFamily="18" charset="0"/>
                <a:cs typeface="Times New Roman" panose="02020603050405020304" pitchFamily="18" charset="0"/>
              </a:rPr>
              <a:t>Kết</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luận</a:t>
            </a:r>
            <a:endParaRPr lang="en-US" altLang="zh-CN" sz="4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TextBox 6">
            <a:extLst>
              <a:ext uri="{FF2B5EF4-FFF2-40B4-BE49-F238E27FC236}">
                <a16:creationId xmlns:a16="http://schemas.microsoft.com/office/drawing/2014/main" id="{F5FC15B5-B03F-4C27-8A16-067179850E1F}"/>
              </a:ext>
            </a:extLst>
          </p:cNvPr>
          <p:cNvSpPr txBox="1"/>
          <p:nvPr/>
        </p:nvSpPr>
        <p:spPr>
          <a:xfrm>
            <a:off x="894378" y="1948378"/>
            <a:ext cx="6152972" cy="830997"/>
          </a:xfrm>
          <a:prstGeom prst="rect">
            <a:avLst/>
          </a:prstGeom>
          <a:noFill/>
        </p:spPr>
        <p:txBody>
          <a:bodyPr wrap="square">
            <a:spAutoFit/>
          </a:bodyPr>
          <a:lstStyle/>
          <a:p>
            <a:r>
              <a:rPr lang="en-US" sz="2400" b="1" dirty="0">
                <a:solidFill>
                  <a:schemeClr val="bg1"/>
                </a:solidFill>
                <a:latin typeface="Times New Roman" panose="02020603050405020304" pitchFamily="18" charset="0"/>
                <a:cs typeface="Times New Roman" panose="02020603050405020304" pitchFamily="18" charset="0"/>
              </a:rPr>
              <a:t>2. </a:t>
            </a:r>
            <a:r>
              <a:rPr lang="en-US" sz="2400" b="1"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Hướng</a:t>
            </a:r>
            <a:r>
              <a:rPr lang="en-US" sz="2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b="1"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phát</a:t>
            </a:r>
            <a:r>
              <a:rPr lang="en-US" sz="2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b="1"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triển</a:t>
            </a:r>
            <a:r>
              <a:rPr lang="en-US" sz="2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2400" b="1" u="none" strike="noStrike" dirty="0">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endParaRPr>
          </a:p>
        </p:txBody>
      </p:sp>
      <p:sp>
        <p:nvSpPr>
          <p:cNvPr id="10" name="Rectangle 4">
            <a:extLst>
              <a:ext uri="{FF2B5EF4-FFF2-40B4-BE49-F238E27FC236}">
                <a16:creationId xmlns:a16="http://schemas.microsoft.com/office/drawing/2014/main" id="{7553ED9C-D3BE-489F-82D6-EA004EF3A764}"/>
              </a:ext>
            </a:extLst>
          </p:cNvPr>
          <p:cNvSpPr>
            <a:spLocks noChangeArrowheads="1"/>
          </p:cNvSpPr>
          <p:nvPr/>
        </p:nvSpPr>
        <p:spPr bwMode="auto">
          <a:xfrm>
            <a:off x="-1229077" y="212715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1" name="TextBox 10">
            <a:extLst>
              <a:ext uri="{FF2B5EF4-FFF2-40B4-BE49-F238E27FC236}">
                <a16:creationId xmlns:a16="http://schemas.microsoft.com/office/drawing/2014/main" id="{2EB0002C-107C-4EAA-B1C7-753B2EF8E123}"/>
              </a:ext>
            </a:extLst>
          </p:cNvPr>
          <p:cNvSpPr txBox="1"/>
          <p:nvPr/>
        </p:nvSpPr>
        <p:spPr>
          <a:xfrm>
            <a:off x="801231" y="2382660"/>
            <a:ext cx="10868685" cy="1687963"/>
          </a:xfrm>
          <a:prstGeom prst="rect">
            <a:avLst/>
          </a:prstGeom>
          <a:noFill/>
        </p:spPr>
        <p:txBody>
          <a:bodyPr wrap="square">
            <a:spAutoFit/>
          </a:bodyPr>
          <a:lstStyle/>
          <a:p>
            <a:pPr marL="0" marR="0" indent="457200">
              <a:lnSpc>
                <a:spcPct val="150000"/>
              </a:lnSpc>
              <a:spcBef>
                <a:spcPts val="0"/>
              </a:spcBef>
              <a:spcAft>
                <a:spcPts val="800"/>
              </a:spcAft>
            </a:pP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Trong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thời</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gian</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tới</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em</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sẽ</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tiếp</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tục</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tìm</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hiểu</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sâu</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hơn</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về</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thiết</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kế</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phát</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triển</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24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website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khác</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nhau</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tìm</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hiểu</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thêm</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công</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nghệ</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mới</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tiếp</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tục</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nâng</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cấp</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hệ</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thống</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cả</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về</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bảo</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mật</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chức</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năng</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đê</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phù</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hợp</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hơn</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với</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xu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hướng</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của</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thi</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trường</a:t>
            </a: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p>
        </p:txBody>
      </p:sp>
    </p:spTree>
    <p:extLst>
      <p:ext uri="{BB962C8B-B14F-4D97-AF65-F5344CB8AC3E}">
        <p14:creationId xmlns:p14="http://schemas.microsoft.com/office/powerpoint/2010/main" val="42571662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2">
            <a:extLst>
              <a:ext uri="{FF2B5EF4-FFF2-40B4-BE49-F238E27FC236}">
                <a16:creationId xmlns:a16="http://schemas.microsoft.com/office/drawing/2014/main" id="{A2C5DB51-8269-44C8-B33D-54EE9D3268BD}"/>
              </a:ext>
            </a:extLst>
          </p:cNvPr>
          <p:cNvSpPr txBox="1">
            <a:spLocks/>
          </p:cNvSpPr>
          <p:nvPr/>
        </p:nvSpPr>
        <p:spPr>
          <a:xfrm>
            <a:off x="11599574" y="6303409"/>
            <a:ext cx="535187" cy="554591"/>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panose="020B0604020202020204"/>
              <a:defRPr sz="1200" b="0" i="0" u="none" strike="noStrike" cap="none">
                <a:solidFill>
                  <a:schemeClr val="tx1">
                    <a:tint val="75000"/>
                  </a:schemeClr>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fld id="{00000000-1234-1234-1234-123412341234}" type="slidenum">
              <a:rPr lang="en-US" sz="2000" smtClean="0">
                <a:solidFill>
                  <a:schemeClr val="bg1"/>
                </a:solidFill>
                <a:latin typeface="Times New Roman" panose="02020603050405020304" pitchFamily="18" charset="0"/>
                <a:cs typeface="Times New Roman" panose="02020603050405020304" pitchFamily="18" charset="0"/>
              </a:rPr>
              <a:pPr/>
              <a:t>16</a:t>
            </a:fld>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72B84AE0-511E-4849-A2D5-7EB44484511A}"/>
              </a:ext>
            </a:extLst>
          </p:cNvPr>
          <p:cNvSpPr txBox="1"/>
          <p:nvPr/>
        </p:nvSpPr>
        <p:spPr>
          <a:xfrm>
            <a:off x="1436012" y="194230"/>
            <a:ext cx="8934844" cy="584775"/>
          </a:xfrm>
          <a:prstGeom prst="rect">
            <a:avLst/>
          </a:prstGeom>
          <a:noFill/>
        </p:spPr>
        <p:txBody>
          <a:bodyPr wrap="square" rtlCol="0">
            <a:spAutoFit/>
          </a:bodyPr>
          <a:lstStyle/>
          <a:p>
            <a:r>
              <a:rPr lang="en-US" sz="3200" b="1" dirty="0">
                <a:solidFill>
                  <a:schemeClr val="bg1"/>
                </a:solidFill>
                <a:latin typeface="Times New Roman" panose="02020603050405020304" pitchFamily="18" charset="0"/>
                <a:cs typeface="Times New Roman" panose="02020603050405020304" pitchFamily="18" charset="0"/>
              </a:rPr>
              <a:t>TRƯỜNG ĐẠI HỌC CÔNG NGHIỆP HÀ NỘI</a:t>
            </a:r>
          </a:p>
        </p:txBody>
      </p:sp>
      <p:pic>
        <p:nvPicPr>
          <p:cNvPr id="1026" name="Picture 2">
            <a:extLst>
              <a:ext uri="{FF2B5EF4-FFF2-40B4-BE49-F238E27FC236}">
                <a16:creationId xmlns:a16="http://schemas.microsoft.com/office/drawing/2014/main" id="{5790FFBE-7AB0-433B-A615-2DC4B8F2CD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2192000" cy="76255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26345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2" name="TextBox 1">
            <a:extLst>
              <a:ext uri="{FF2B5EF4-FFF2-40B4-BE49-F238E27FC236}">
                <a16:creationId xmlns:a16="http://schemas.microsoft.com/office/drawing/2014/main" id="{062B6E29-A266-4556-AC5F-302D902E21A3}"/>
              </a:ext>
            </a:extLst>
          </p:cNvPr>
          <p:cNvSpPr txBox="1"/>
          <p:nvPr/>
        </p:nvSpPr>
        <p:spPr>
          <a:xfrm>
            <a:off x="1383003" y="1304962"/>
            <a:ext cx="9885623" cy="1231106"/>
          </a:xfrm>
          <a:prstGeom prst="rect">
            <a:avLst/>
          </a:prstGeom>
          <a:noFill/>
        </p:spPr>
        <p:txBody>
          <a:bodyPr wrap="square" rtlCol="0">
            <a:spAutoFit/>
          </a:bodyPr>
          <a:lstStyle/>
          <a:p>
            <a:pPr algn="ctr"/>
            <a:r>
              <a:rPr lang="en-US" sz="2800" dirty="0">
                <a:solidFill>
                  <a:schemeClr val="bg1"/>
                </a:solidFill>
                <a:latin typeface="Times New Roman" panose="02020603050405020304" pitchFamily="18" charset="0"/>
                <a:cs typeface="Times New Roman" panose="02020603050405020304" pitchFamily="18" charset="0"/>
              </a:rPr>
              <a:t>XÂY DỰNG WEBSITE QUẢN LÍ NHÀ HÀNG ĐỒ ÂU ADLEZ BẰNG ASP.NET</a:t>
            </a:r>
          </a:p>
          <a:p>
            <a:pPr algn="ctr"/>
            <a:endParaRPr lang="en-US" sz="1800" b="1" i="1" dirty="0">
              <a:solidFill>
                <a:schemeClr val="bg1"/>
              </a:solidFill>
              <a:latin typeface="Times New Roman" panose="02020603050405020304" pitchFamily="18" charset="0"/>
              <a:cs typeface="Times New Roman" panose="02020603050405020304" pitchFamily="18" charset="0"/>
            </a:endParaRPr>
          </a:p>
        </p:txBody>
      </p:sp>
      <p:sp>
        <p:nvSpPr>
          <p:cNvPr id="11" name="Slide Number Placeholder 2">
            <a:extLst>
              <a:ext uri="{FF2B5EF4-FFF2-40B4-BE49-F238E27FC236}">
                <a16:creationId xmlns:a16="http://schemas.microsoft.com/office/drawing/2014/main" id="{A291A738-BA20-4601-AD17-92928549C640}"/>
              </a:ext>
            </a:extLst>
          </p:cNvPr>
          <p:cNvSpPr txBox="1">
            <a:spLocks/>
          </p:cNvSpPr>
          <p:nvPr/>
        </p:nvSpPr>
        <p:spPr>
          <a:xfrm>
            <a:off x="11546565" y="6303409"/>
            <a:ext cx="535187" cy="554591"/>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panose="020B0604020202020204"/>
              <a:defRPr sz="1200" b="0" i="0" u="none" strike="noStrike" cap="none">
                <a:solidFill>
                  <a:schemeClr val="tx1">
                    <a:tint val="75000"/>
                  </a:schemeClr>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fld id="{00000000-1234-1234-1234-123412341234}" type="slidenum">
              <a:rPr lang="en-US" sz="2000" smtClean="0">
                <a:solidFill>
                  <a:schemeClr val="bg1"/>
                </a:solidFill>
                <a:latin typeface="Times New Roman" panose="02020603050405020304" pitchFamily="18" charset="0"/>
                <a:cs typeface="Times New Roman" panose="02020603050405020304" pitchFamily="18" charset="0"/>
              </a:rPr>
              <a:pPr/>
              <a:t>2</a:t>
            </a:fld>
            <a:endParaRPr lang="en-US" sz="2000" dirty="0">
              <a:solidFill>
                <a:schemeClr val="bg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90A7CCAB-5599-4739-8503-4B01E5DA0D2B}"/>
              </a:ext>
            </a:extLst>
          </p:cNvPr>
          <p:cNvPicPr>
            <a:picLocks noChangeAspect="1"/>
          </p:cNvPicPr>
          <p:nvPr/>
        </p:nvPicPr>
        <p:blipFill>
          <a:blip r:embed="rId3"/>
          <a:srcRect/>
          <a:stretch/>
        </p:blipFill>
        <p:spPr>
          <a:xfrm>
            <a:off x="507063" y="2801614"/>
            <a:ext cx="3535798" cy="3343186"/>
          </a:xfrm>
          <a:prstGeom prst="rect">
            <a:avLst/>
          </a:prstGeom>
        </p:spPr>
      </p:pic>
      <p:sp>
        <p:nvSpPr>
          <p:cNvPr id="7" name="TextBox 6">
            <a:extLst>
              <a:ext uri="{FF2B5EF4-FFF2-40B4-BE49-F238E27FC236}">
                <a16:creationId xmlns:a16="http://schemas.microsoft.com/office/drawing/2014/main" id="{62A3A480-2C4D-4CD0-97D4-A086937B5F7A}"/>
              </a:ext>
            </a:extLst>
          </p:cNvPr>
          <p:cNvSpPr txBox="1"/>
          <p:nvPr/>
        </p:nvSpPr>
        <p:spPr>
          <a:xfrm>
            <a:off x="1383003" y="194230"/>
            <a:ext cx="8934844" cy="584775"/>
          </a:xfrm>
          <a:prstGeom prst="rect">
            <a:avLst/>
          </a:prstGeom>
          <a:noFill/>
        </p:spPr>
        <p:txBody>
          <a:bodyPr wrap="square" rtlCol="0">
            <a:spAutoFit/>
          </a:bodyPr>
          <a:lstStyle/>
          <a:p>
            <a:r>
              <a:rPr lang="en-US" sz="3200" b="1" dirty="0">
                <a:solidFill>
                  <a:schemeClr val="bg1"/>
                </a:solidFill>
                <a:latin typeface="Times New Roman" panose="02020603050405020304" pitchFamily="18" charset="0"/>
                <a:cs typeface="Times New Roman" panose="02020603050405020304" pitchFamily="18" charset="0"/>
              </a:rPr>
              <a:t>TRƯỜNG ĐẠI HỌC CÔNG NGHIỆP HÀ NỘI</a:t>
            </a:r>
          </a:p>
        </p:txBody>
      </p:sp>
      <p:sp>
        <p:nvSpPr>
          <p:cNvPr id="3" name="TextBox 2">
            <a:extLst>
              <a:ext uri="{FF2B5EF4-FFF2-40B4-BE49-F238E27FC236}">
                <a16:creationId xmlns:a16="http://schemas.microsoft.com/office/drawing/2014/main" id="{4716A4A8-B54E-4066-9B88-D269B73BEBAB}"/>
              </a:ext>
            </a:extLst>
          </p:cNvPr>
          <p:cNvSpPr txBox="1"/>
          <p:nvPr/>
        </p:nvSpPr>
        <p:spPr>
          <a:xfrm>
            <a:off x="7236772" y="3893142"/>
            <a:ext cx="2475358" cy="984885"/>
          </a:xfrm>
          <a:prstGeom prst="rect">
            <a:avLst/>
          </a:prstGeom>
          <a:noFill/>
        </p:spPr>
        <p:txBody>
          <a:bodyPr wrap="none" rtlCol="0">
            <a:spAutoFit/>
          </a:bodyPr>
          <a:lstStyle/>
          <a:p>
            <a:r>
              <a:rPr lang="en-US" sz="2400" b="1" i="1" dirty="0">
                <a:solidFill>
                  <a:schemeClr val="bg1"/>
                </a:solidFill>
                <a:latin typeface="Times New Roman" panose="02020603050405020304" pitchFamily="18" charset="0"/>
                <a:cs typeface="Times New Roman" panose="02020603050405020304" pitchFamily="18" charset="0"/>
              </a:rPr>
              <a:t>Phạm </a:t>
            </a:r>
            <a:r>
              <a:rPr lang="en-US" sz="2400" b="1" i="1" dirty="0" err="1">
                <a:solidFill>
                  <a:schemeClr val="bg1"/>
                </a:solidFill>
                <a:latin typeface="Times New Roman" panose="02020603050405020304" pitchFamily="18" charset="0"/>
                <a:cs typeface="Times New Roman" panose="02020603050405020304" pitchFamily="18" charset="0"/>
              </a:rPr>
              <a:t>Hồng</a:t>
            </a:r>
            <a:r>
              <a:rPr lang="en-US" sz="2400" b="1" i="1" dirty="0">
                <a:solidFill>
                  <a:schemeClr val="bg1"/>
                </a:solidFill>
                <a:latin typeface="Times New Roman" panose="02020603050405020304" pitchFamily="18" charset="0"/>
                <a:cs typeface="Times New Roman" panose="02020603050405020304" pitchFamily="18" charset="0"/>
              </a:rPr>
              <a:t> Phúc</a:t>
            </a:r>
          </a:p>
          <a:p>
            <a:endParaRPr lang="en-US" sz="2000" b="1" i="1" dirty="0">
              <a:solidFill>
                <a:schemeClr val="bg1"/>
              </a:solidFill>
              <a:latin typeface="Times New Roman" panose="02020603050405020304" pitchFamily="18" charset="0"/>
              <a:cs typeface="Times New Roman" panose="02020603050405020304" pitchFamily="18" charset="0"/>
            </a:endParaRPr>
          </a:p>
          <a:p>
            <a:endParaRPr lang="en-US" dirty="0"/>
          </a:p>
        </p:txBody>
      </p:sp>
      <p:sp>
        <p:nvSpPr>
          <p:cNvPr id="10" name="TextBox 9">
            <a:extLst>
              <a:ext uri="{FF2B5EF4-FFF2-40B4-BE49-F238E27FC236}">
                <a16:creationId xmlns:a16="http://schemas.microsoft.com/office/drawing/2014/main" id="{E90AD750-942B-495A-9A79-6C397FBA2BB9}"/>
              </a:ext>
            </a:extLst>
          </p:cNvPr>
          <p:cNvSpPr txBox="1"/>
          <p:nvPr/>
        </p:nvSpPr>
        <p:spPr>
          <a:xfrm>
            <a:off x="5419149" y="3310825"/>
            <a:ext cx="1176925" cy="461665"/>
          </a:xfrm>
          <a:prstGeom prst="rect">
            <a:avLst/>
          </a:prstGeom>
          <a:noFill/>
        </p:spPr>
        <p:txBody>
          <a:bodyPr wrap="none" rtlCol="0">
            <a:spAutoFit/>
          </a:bodyPr>
          <a:lstStyle/>
          <a:p>
            <a:r>
              <a:rPr lang="en-US" sz="2400" b="1" i="1" dirty="0">
                <a:solidFill>
                  <a:schemeClr val="bg1"/>
                </a:solidFill>
                <a:latin typeface="Times New Roman" panose="02020603050405020304" pitchFamily="18" charset="0"/>
                <a:cs typeface="Times New Roman" panose="02020603050405020304" pitchFamily="18" charset="0"/>
              </a:rPr>
              <a:t>GVHD:</a:t>
            </a:r>
          </a:p>
        </p:txBody>
      </p:sp>
      <p:sp>
        <p:nvSpPr>
          <p:cNvPr id="12" name="TextBox 11">
            <a:extLst>
              <a:ext uri="{FF2B5EF4-FFF2-40B4-BE49-F238E27FC236}">
                <a16:creationId xmlns:a16="http://schemas.microsoft.com/office/drawing/2014/main" id="{578220F2-CA48-4833-B0E7-F8A206ECA606}"/>
              </a:ext>
            </a:extLst>
          </p:cNvPr>
          <p:cNvSpPr txBox="1"/>
          <p:nvPr/>
        </p:nvSpPr>
        <p:spPr>
          <a:xfrm>
            <a:off x="5395243" y="3893142"/>
            <a:ext cx="1492716" cy="461665"/>
          </a:xfrm>
          <a:prstGeom prst="rect">
            <a:avLst/>
          </a:prstGeom>
          <a:noFill/>
        </p:spPr>
        <p:txBody>
          <a:bodyPr wrap="none" rtlCol="0">
            <a:spAutoFit/>
          </a:bodyPr>
          <a:lstStyle/>
          <a:p>
            <a:r>
              <a:rPr lang="en-US" sz="2400" b="1" i="1" dirty="0" err="1">
                <a:solidFill>
                  <a:schemeClr val="bg1"/>
                </a:solidFill>
                <a:latin typeface="Times New Roman" panose="02020603050405020304" pitchFamily="18" charset="0"/>
                <a:cs typeface="Times New Roman" panose="02020603050405020304" pitchFamily="18" charset="0"/>
              </a:rPr>
              <a:t>Sinh</a:t>
            </a:r>
            <a:r>
              <a:rPr lang="en-US" sz="2400" b="1" i="1" dirty="0">
                <a:solidFill>
                  <a:schemeClr val="bg1"/>
                </a:solidFill>
                <a:latin typeface="Times New Roman" panose="02020603050405020304" pitchFamily="18" charset="0"/>
                <a:cs typeface="Times New Roman" panose="02020603050405020304" pitchFamily="18" charset="0"/>
              </a:rPr>
              <a:t> </a:t>
            </a:r>
            <a:r>
              <a:rPr lang="en-US" sz="2400" b="1" i="1" dirty="0" err="1">
                <a:solidFill>
                  <a:schemeClr val="bg1"/>
                </a:solidFill>
                <a:latin typeface="Times New Roman" panose="02020603050405020304" pitchFamily="18" charset="0"/>
                <a:cs typeface="Times New Roman" panose="02020603050405020304" pitchFamily="18" charset="0"/>
              </a:rPr>
              <a:t>viên</a:t>
            </a:r>
            <a:r>
              <a:rPr lang="en-US" sz="2400" b="1" i="1" dirty="0">
                <a:solidFill>
                  <a:schemeClr val="bg1"/>
                </a:solidFill>
                <a:latin typeface="Times New Roman" panose="02020603050405020304" pitchFamily="18" charset="0"/>
                <a:cs typeface="Times New Roman" panose="02020603050405020304" pitchFamily="18" charset="0"/>
              </a:rPr>
              <a:t>:</a:t>
            </a:r>
          </a:p>
        </p:txBody>
      </p:sp>
      <p:sp>
        <p:nvSpPr>
          <p:cNvPr id="13" name="TextBox 12">
            <a:extLst>
              <a:ext uri="{FF2B5EF4-FFF2-40B4-BE49-F238E27FC236}">
                <a16:creationId xmlns:a16="http://schemas.microsoft.com/office/drawing/2014/main" id="{0FE9A486-3549-41DD-887A-8BA7D759BFC0}"/>
              </a:ext>
            </a:extLst>
          </p:cNvPr>
          <p:cNvSpPr txBox="1"/>
          <p:nvPr/>
        </p:nvSpPr>
        <p:spPr>
          <a:xfrm>
            <a:off x="5371337" y="4473208"/>
            <a:ext cx="1946367" cy="461665"/>
          </a:xfrm>
          <a:prstGeom prst="rect">
            <a:avLst/>
          </a:prstGeom>
          <a:noFill/>
        </p:spPr>
        <p:txBody>
          <a:bodyPr wrap="none" rtlCol="0">
            <a:spAutoFit/>
          </a:bodyPr>
          <a:lstStyle/>
          <a:p>
            <a:r>
              <a:rPr lang="en-US" sz="2400" b="1" i="1" dirty="0" err="1">
                <a:solidFill>
                  <a:schemeClr val="bg1"/>
                </a:solidFill>
                <a:latin typeface="Times New Roman" panose="02020603050405020304" pitchFamily="18" charset="0"/>
                <a:cs typeface="Times New Roman" panose="02020603050405020304" pitchFamily="18" charset="0"/>
              </a:rPr>
              <a:t>Mã</a:t>
            </a:r>
            <a:r>
              <a:rPr lang="en-US" sz="2400" b="1" i="1" dirty="0">
                <a:solidFill>
                  <a:schemeClr val="bg1"/>
                </a:solidFill>
                <a:latin typeface="Times New Roman" panose="02020603050405020304" pitchFamily="18" charset="0"/>
                <a:cs typeface="Times New Roman" panose="02020603050405020304" pitchFamily="18" charset="0"/>
              </a:rPr>
              <a:t> </a:t>
            </a:r>
            <a:r>
              <a:rPr lang="en-US" sz="2400" b="1" i="1" dirty="0" err="1">
                <a:solidFill>
                  <a:schemeClr val="bg1"/>
                </a:solidFill>
                <a:latin typeface="Times New Roman" panose="02020603050405020304" pitchFamily="18" charset="0"/>
                <a:cs typeface="Times New Roman" panose="02020603050405020304" pitchFamily="18" charset="0"/>
              </a:rPr>
              <a:t>sinh</a:t>
            </a:r>
            <a:r>
              <a:rPr lang="en-US" sz="2400" b="1" i="1" dirty="0">
                <a:solidFill>
                  <a:schemeClr val="bg1"/>
                </a:solidFill>
                <a:latin typeface="Times New Roman" panose="02020603050405020304" pitchFamily="18" charset="0"/>
                <a:cs typeface="Times New Roman" panose="02020603050405020304" pitchFamily="18" charset="0"/>
              </a:rPr>
              <a:t> </a:t>
            </a:r>
            <a:r>
              <a:rPr lang="en-US" sz="2400" b="1" i="1" dirty="0" err="1">
                <a:solidFill>
                  <a:schemeClr val="bg1"/>
                </a:solidFill>
                <a:latin typeface="Times New Roman" panose="02020603050405020304" pitchFamily="18" charset="0"/>
                <a:cs typeface="Times New Roman" panose="02020603050405020304" pitchFamily="18" charset="0"/>
              </a:rPr>
              <a:t>viên</a:t>
            </a:r>
            <a:r>
              <a:rPr lang="en-US" sz="2400" b="1" i="1" dirty="0">
                <a:solidFill>
                  <a:schemeClr val="bg1"/>
                </a:solidFill>
                <a:latin typeface="Times New Roman" panose="02020603050405020304" pitchFamily="18" charset="0"/>
                <a:cs typeface="Times New Roman" panose="02020603050405020304" pitchFamily="18" charset="0"/>
              </a:rPr>
              <a:t>:</a:t>
            </a:r>
          </a:p>
        </p:txBody>
      </p:sp>
      <p:sp>
        <p:nvSpPr>
          <p:cNvPr id="14" name="TextBox 13">
            <a:extLst>
              <a:ext uri="{FF2B5EF4-FFF2-40B4-BE49-F238E27FC236}">
                <a16:creationId xmlns:a16="http://schemas.microsoft.com/office/drawing/2014/main" id="{35836AFF-EB4D-4C27-B806-FA65DC2FB4C5}"/>
              </a:ext>
            </a:extLst>
          </p:cNvPr>
          <p:cNvSpPr txBox="1"/>
          <p:nvPr/>
        </p:nvSpPr>
        <p:spPr>
          <a:xfrm>
            <a:off x="7219119" y="3280047"/>
            <a:ext cx="2457724" cy="984885"/>
          </a:xfrm>
          <a:prstGeom prst="rect">
            <a:avLst/>
          </a:prstGeom>
          <a:noFill/>
        </p:spPr>
        <p:txBody>
          <a:bodyPr wrap="none" rtlCol="0">
            <a:spAutoFit/>
          </a:bodyPr>
          <a:lstStyle/>
          <a:p>
            <a:r>
              <a:rPr lang="en-US" sz="2400" b="1" i="1" dirty="0" err="1">
                <a:solidFill>
                  <a:schemeClr val="bg1"/>
                </a:solidFill>
                <a:latin typeface="Times New Roman" panose="02020603050405020304" pitchFamily="18" charset="0"/>
                <a:cs typeface="Times New Roman" panose="02020603050405020304" pitchFamily="18" charset="0"/>
              </a:rPr>
              <a:t>ThS</a:t>
            </a:r>
            <a:r>
              <a:rPr lang="en-US" sz="2400" b="1" i="1" dirty="0">
                <a:solidFill>
                  <a:schemeClr val="bg1"/>
                </a:solidFill>
                <a:latin typeface="Times New Roman" panose="02020603050405020304" pitchFamily="18" charset="0"/>
                <a:cs typeface="Times New Roman" panose="02020603050405020304" pitchFamily="18" charset="0"/>
              </a:rPr>
              <a:t>. Lê </a:t>
            </a:r>
            <a:r>
              <a:rPr lang="en-US" sz="2400" b="1" i="1" dirty="0" err="1">
                <a:solidFill>
                  <a:schemeClr val="bg1"/>
                </a:solidFill>
                <a:latin typeface="Times New Roman" panose="02020603050405020304" pitchFamily="18" charset="0"/>
                <a:cs typeface="Times New Roman" panose="02020603050405020304" pitchFamily="18" charset="0"/>
              </a:rPr>
              <a:t>Thị</a:t>
            </a:r>
            <a:r>
              <a:rPr lang="en-US" sz="2400" b="1" i="1" dirty="0">
                <a:solidFill>
                  <a:schemeClr val="bg1"/>
                </a:solidFill>
                <a:latin typeface="Times New Roman" panose="02020603050405020304" pitchFamily="18" charset="0"/>
                <a:cs typeface="Times New Roman" panose="02020603050405020304" pitchFamily="18" charset="0"/>
              </a:rPr>
              <a:t> </a:t>
            </a:r>
            <a:r>
              <a:rPr lang="en-US" sz="2400" b="1" i="1" dirty="0" err="1">
                <a:solidFill>
                  <a:schemeClr val="bg1"/>
                </a:solidFill>
                <a:latin typeface="Times New Roman" panose="02020603050405020304" pitchFamily="18" charset="0"/>
                <a:cs typeface="Times New Roman" panose="02020603050405020304" pitchFamily="18" charset="0"/>
              </a:rPr>
              <a:t>Thủy</a:t>
            </a:r>
            <a:endParaRPr lang="en-US" sz="2400" b="1" i="1" dirty="0">
              <a:solidFill>
                <a:schemeClr val="bg1"/>
              </a:solidFill>
              <a:latin typeface="Times New Roman" panose="02020603050405020304" pitchFamily="18" charset="0"/>
              <a:cs typeface="Times New Roman" panose="02020603050405020304" pitchFamily="18" charset="0"/>
            </a:endParaRPr>
          </a:p>
          <a:p>
            <a:endParaRPr lang="en-US" sz="2000" b="1" i="1" dirty="0">
              <a:solidFill>
                <a:schemeClr val="bg1"/>
              </a:solidFill>
              <a:latin typeface="Times New Roman" panose="02020603050405020304" pitchFamily="18" charset="0"/>
              <a:cs typeface="Times New Roman" panose="02020603050405020304" pitchFamily="18" charset="0"/>
            </a:endParaRPr>
          </a:p>
          <a:p>
            <a:endParaRPr lang="en-US" dirty="0"/>
          </a:p>
        </p:txBody>
      </p:sp>
      <p:sp>
        <p:nvSpPr>
          <p:cNvPr id="15" name="TextBox 14">
            <a:extLst>
              <a:ext uri="{FF2B5EF4-FFF2-40B4-BE49-F238E27FC236}">
                <a16:creationId xmlns:a16="http://schemas.microsoft.com/office/drawing/2014/main" id="{8D938661-57B8-429D-A22A-21B9A72A75BA}"/>
              </a:ext>
            </a:extLst>
          </p:cNvPr>
          <p:cNvSpPr txBox="1"/>
          <p:nvPr/>
        </p:nvSpPr>
        <p:spPr>
          <a:xfrm>
            <a:off x="7219119" y="4498211"/>
            <a:ext cx="1723549" cy="984885"/>
          </a:xfrm>
          <a:prstGeom prst="rect">
            <a:avLst/>
          </a:prstGeom>
          <a:noFill/>
        </p:spPr>
        <p:txBody>
          <a:bodyPr wrap="none" rtlCol="0">
            <a:spAutoFit/>
          </a:bodyPr>
          <a:lstStyle/>
          <a:p>
            <a:r>
              <a:rPr lang="en-US" sz="2400" b="1" i="1" dirty="0">
                <a:solidFill>
                  <a:schemeClr val="bg1"/>
                </a:solidFill>
                <a:latin typeface="Times New Roman" panose="02020603050405020304" pitchFamily="18" charset="0"/>
                <a:cs typeface="Times New Roman" panose="02020603050405020304" pitchFamily="18" charset="0"/>
              </a:rPr>
              <a:t>2018600160</a:t>
            </a:r>
          </a:p>
          <a:p>
            <a:endParaRPr lang="en-US" sz="2000" b="1" i="1" dirty="0">
              <a:solidFill>
                <a:schemeClr val="bg1"/>
              </a:solidFill>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6200159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2" name="TextBox 1">
            <a:extLst>
              <a:ext uri="{FF2B5EF4-FFF2-40B4-BE49-F238E27FC236}">
                <a16:creationId xmlns:a16="http://schemas.microsoft.com/office/drawing/2014/main" id="{062B6E29-A266-4556-AC5F-302D902E21A3}"/>
              </a:ext>
            </a:extLst>
          </p:cNvPr>
          <p:cNvSpPr txBox="1"/>
          <p:nvPr/>
        </p:nvSpPr>
        <p:spPr>
          <a:xfrm>
            <a:off x="1383003" y="1032417"/>
            <a:ext cx="9885623" cy="461665"/>
          </a:xfrm>
          <a:prstGeom prst="rect">
            <a:avLst/>
          </a:prstGeom>
          <a:noFill/>
        </p:spPr>
        <p:txBody>
          <a:bodyPr wrap="square" rtlCol="0">
            <a:spAutoFit/>
          </a:bodyPr>
          <a:lstStyle/>
          <a:p>
            <a:pPr algn="ctr"/>
            <a:r>
              <a:rPr lang="en-US" sz="2400" b="1" dirty="0">
                <a:solidFill>
                  <a:schemeClr val="bg1"/>
                </a:solidFill>
                <a:latin typeface="Times New Roman" panose="02020603050405020304" pitchFamily="18" charset="0"/>
                <a:cs typeface="Times New Roman" panose="02020603050405020304" pitchFamily="18" charset="0"/>
              </a:rPr>
              <a:t>LÝ DO CHỌN ĐỀ TÀI</a:t>
            </a:r>
          </a:p>
        </p:txBody>
      </p:sp>
      <p:sp>
        <p:nvSpPr>
          <p:cNvPr id="11" name="Slide Number Placeholder 2">
            <a:extLst>
              <a:ext uri="{FF2B5EF4-FFF2-40B4-BE49-F238E27FC236}">
                <a16:creationId xmlns:a16="http://schemas.microsoft.com/office/drawing/2014/main" id="{A291A738-BA20-4601-AD17-92928549C640}"/>
              </a:ext>
            </a:extLst>
          </p:cNvPr>
          <p:cNvSpPr txBox="1">
            <a:spLocks/>
          </p:cNvSpPr>
          <p:nvPr/>
        </p:nvSpPr>
        <p:spPr>
          <a:xfrm>
            <a:off x="11546565" y="6303409"/>
            <a:ext cx="535187" cy="554591"/>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panose="020B0604020202020204"/>
              <a:defRPr sz="1200" b="0" i="0" u="none" strike="noStrike" cap="none">
                <a:solidFill>
                  <a:schemeClr val="tx1">
                    <a:tint val="75000"/>
                  </a:schemeClr>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fld id="{00000000-1234-1234-1234-123412341234}" type="slidenum">
              <a:rPr lang="en-US" sz="2000" smtClean="0">
                <a:solidFill>
                  <a:schemeClr val="bg1"/>
                </a:solidFill>
                <a:latin typeface="Times New Roman" panose="02020603050405020304" pitchFamily="18" charset="0"/>
                <a:cs typeface="Times New Roman" panose="02020603050405020304" pitchFamily="18" charset="0"/>
              </a:rPr>
              <a:pPr/>
              <a:t>3</a:t>
            </a:fld>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62A3A480-2C4D-4CD0-97D4-A086937B5F7A}"/>
              </a:ext>
            </a:extLst>
          </p:cNvPr>
          <p:cNvSpPr txBox="1"/>
          <p:nvPr/>
        </p:nvSpPr>
        <p:spPr>
          <a:xfrm>
            <a:off x="1383003" y="194230"/>
            <a:ext cx="8934844" cy="584775"/>
          </a:xfrm>
          <a:prstGeom prst="rect">
            <a:avLst/>
          </a:prstGeom>
          <a:noFill/>
        </p:spPr>
        <p:txBody>
          <a:bodyPr wrap="square" rtlCol="0">
            <a:spAutoFit/>
          </a:bodyPr>
          <a:lstStyle/>
          <a:p>
            <a:r>
              <a:rPr lang="en-US" sz="3200" b="1" dirty="0">
                <a:solidFill>
                  <a:schemeClr val="bg1"/>
                </a:solidFill>
                <a:latin typeface="Times New Roman" panose="02020603050405020304" pitchFamily="18" charset="0"/>
                <a:cs typeface="Times New Roman" panose="02020603050405020304" pitchFamily="18" charset="0"/>
              </a:rPr>
              <a:t>TRƯỜNG ĐẠI HỌC CÔNG NGHIỆP HÀ NỘI</a:t>
            </a:r>
          </a:p>
        </p:txBody>
      </p:sp>
      <p:grpSp>
        <p:nvGrpSpPr>
          <p:cNvPr id="8" name="Group 7">
            <a:extLst>
              <a:ext uri="{FF2B5EF4-FFF2-40B4-BE49-F238E27FC236}">
                <a16:creationId xmlns:a16="http://schemas.microsoft.com/office/drawing/2014/main" id="{46FC26AB-6DDD-4E5E-AE63-31A23FBC2BE0}"/>
              </a:ext>
            </a:extLst>
          </p:cNvPr>
          <p:cNvGrpSpPr/>
          <p:nvPr/>
        </p:nvGrpSpPr>
        <p:grpSpPr>
          <a:xfrm>
            <a:off x="1110615" y="1575447"/>
            <a:ext cx="9635848" cy="4508482"/>
            <a:chOff x="1109454" y="1665977"/>
            <a:chExt cx="9970770" cy="4923780"/>
          </a:xfrm>
        </p:grpSpPr>
        <p:grpSp>
          <p:nvGrpSpPr>
            <p:cNvPr id="4" name="Group 3">
              <a:extLst>
                <a:ext uri="{FF2B5EF4-FFF2-40B4-BE49-F238E27FC236}">
                  <a16:creationId xmlns:a16="http://schemas.microsoft.com/office/drawing/2014/main" id="{616AF10F-5793-4BDD-B600-402ADD715A35}"/>
                </a:ext>
              </a:extLst>
            </p:cNvPr>
            <p:cNvGrpSpPr/>
            <p:nvPr/>
          </p:nvGrpSpPr>
          <p:grpSpPr>
            <a:xfrm>
              <a:off x="1109454" y="1665977"/>
              <a:ext cx="9970770" cy="4923780"/>
              <a:chOff x="2250021" y="1710309"/>
              <a:chExt cx="5608356" cy="4923780"/>
            </a:xfrm>
          </p:grpSpPr>
          <p:sp>
            <p:nvSpPr>
              <p:cNvPr id="50" name="Rectangle 49">
                <a:extLst>
                  <a:ext uri="{FF2B5EF4-FFF2-40B4-BE49-F238E27FC236}">
                    <a16:creationId xmlns:a16="http://schemas.microsoft.com/office/drawing/2014/main" id="{757CB806-A7EB-4A11-8677-5690A9323AB9}"/>
                  </a:ext>
                </a:extLst>
              </p:cNvPr>
              <p:cNvSpPr/>
              <p:nvPr/>
            </p:nvSpPr>
            <p:spPr>
              <a:xfrm>
                <a:off x="2251327" y="1710309"/>
                <a:ext cx="5607050" cy="1254549"/>
              </a:xfrm>
              <a:prstGeom prst="rect">
                <a:avLst/>
              </a:prstGeom>
              <a:solidFill>
                <a:schemeClr val="tx2">
                  <a:lumMod val="75000"/>
                  <a:alpha val="70000"/>
                </a:schemeClr>
              </a:solidFill>
            </p:spPr>
            <p:style>
              <a:lnRef idx="0">
                <a:schemeClr val="dk1">
                  <a:hueOff val="0"/>
                  <a:satOff val="0"/>
                  <a:lumOff val="0"/>
                  <a:alphaOff val="0"/>
                </a:schemeClr>
              </a:lnRef>
              <a:fillRef idx="1">
                <a:scrgbClr r="0" g="0" b="0"/>
              </a:fillRef>
              <a:effectRef idx="2">
                <a:schemeClr val="bg1">
                  <a:lumMod val="95000"/>
                  <a:hueOff val="0"/>
                  <a:satOff val="0"/>
                  <a:lumOff val="0"/>
                  <a:alphaOff val="0"/>
                </a:schemeClr>
              </a:effectRef>
              <a:fontRef idx="minor">
                <a:schemeClr val="dk1">
                  <a:hueOff val="0"/>
                  <a:satOff val="0"/>
                  <a:lumOff val="0"/>
                  <a:alphaOff val="0"/>
                </a:schemeClr>
              </a:fontRef>
            </p:style>
          </p:sp>
          <p:grpSp>
            <p:nvGrpSpPr>
              <p:cNvPr id="52" name="Group 51">
                <a:extLst>
                  <a:ext uri="{FF2B5EF4-FFF2-40B4-BE49-F238E27FC236}">
                    <a16:creationId xmlns:a16="http://schemas.microsoft.com/office/drawing/2014/main" id="{49A768A3-CDCC-4073-9829-881FAB64371F}"/>
                  </a:ext>
                </a:extLst>
              </p:cNvPr>
              <p:cNvGrpSpPr/>
              <p:nvPr/>
            </p:nvGrpSpPr>
            <p:grpSpPr>
              <a:xfrm>
                <a:off x="2250021" y="1710309"/>
                <a:ext cx="5560463" cy="1424233"/>
                <a:chOff x="-1306" y="1909"/>
                <a:chExt cx="5560463" cy="1424233"/>
              </a:xfrm>
            </p:grpSpPr>
            <p:sp>
              <p:nvSpPr>
                <p:cNvPr id="63" name="Rectangle 62">
                  <a:extLst>
                    <a:ext uri="{FF2B5EF4-FFF2-40B4-BE49-F238E27FC236}">
                      <a16:creationId xmlns:a16="http://schemas.microsoft.com/office/drawing/2014/main" id="{07D1B175-90D9-43CE-B07A-0EE5626ECA53}"/>
                    </a:ext>
                  </a:extLst>
                </p:cNvPr>
                <p:cNvSpPr/>
                <p:nvPr/>
              </p:nvSpPr>
              <p:spPr>
                <a:xfrm>
                  <a:off x="743580" y="1909"/>
                  <a:ext cx="4815577" cy="1424233"/>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64" name="TextBox 63">
                  <a:extLst>
                    <a:ext uri="{FF2B5EF4-FFF2-40B4-BE49-F238E27FC236}">
                      <a16:creationId xmlns:a16="http://schemas.microsoft.com/office/drawing/2014/main" id="{0A0CC466-E141-4C07-A248-B0F1E3FC07AA}"/>
                    </a:ext>
                  </a:extLst>
                </p:cNvPr>
                <p:cNvSpPr txBox="1"/>
                <p:nvPr/>
              </p:nvSpPr>
              <p:spPr>
                <a:xfrm>
                  <a:off x="-1306" y="1909"/>
                  <a:ext cx="5560463" cy="1254549"/>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50731" tIns="150731" rIns="150731" bIns="150731" numCol="1" spcCol="1270" anchor="ctr" anchorCtr="0">
                  <a:noAutofit/>
                </a:bodyPr>
                <a:lstStyle/>
                <a:p>
                  <a:pPr marL="0" lvl="0" indent="0" algn="l" defTabSz="889000">
                    <a:lnSpc>
                      <a:spcPct val="100000"/>
                    </a:lnSpc>
                    <a:spcBef>
                      <a:spcPct val="0"/>
                    </a:spcBef>
                    <a:spcAft>
                      <a:spcPct val="35000"/>
                    </a:spcAft>
                    <a:buNone/>
                  </a:pPr>
                  <a:r>
                    <a:rPr lang="vi-VN" sz="2000" dirty="0">
                      <a:solidFill>
                        <a:schemeClr val="bg1"/>
                      </a:solidFill>
                      <a:effectLst/>
                      <a:latin typeface="Times New Roman" panose="02020603050405020304" pitchFamily="18" charset="0"/>
                      <a:ea typeface="Calibri" panose="020F0502020204030204" pitchFamily="34" charset="0"/>
                    </a:rPr>
                    <a:t>Trong thời đại ngày nay, công nghệ thông tin là cần thiết với mọi ngành do sự hiểu quả mà nó mang lại rất là to lớn, trong đó ngành ẩm thực vốn dĩ là một phần thiết yếu trong cuộc sống con người.</a:t>
                  </a:r>
                  <a:endParaRPr lang="en-US" sz="2400" kern="1200" noProof="0" dirty="0">
                    <a:solidFill>
                      <a:schemeClr val="bg1"/>
                    </a:solidFill>
                    <a:effectLst>
                      <a:glow rad="152400">
                        <a:schemeClr val="bg1">
                          <a:alpha val="19000"/>
                        </a:schemeClr>
                      </a:glow>
                    </a:effectLst>
                  </a:endParaRPr>
                </a:p>
              </p:txBody>
            </p:sp>
          </p:grpSp>
          <p:sp>
            <p:nvSpPr>
              <p:cNvPr id="53" name="Rectangle 52">
                <a:extLst>
                  <a:ext uri="{FF2B5EF4-FFF2-40B4-BE49-F238E27FC236}">
                    <a16:creationId xmlns:a16="http://schemas.microsoft.com/office/drawing/2014/main" id="{4E26F97B-9C32-458F-90D1-D9E221966553}"/>
                  </a:ext>
                </a:extLst>
              </p:cNvPr>
              <p:cNvSpPr/>
              <p:nvPr/>
            </p:nvSpPr>
            <p:spPr>
              <a:xfrm>
                <a:off x="2251327" y="3460083"/>
                <a:ext cx="5607050" cy="1254549"/>
              </a:xfrm>
              <a:prstGeom prst="rect">
                <a:avLst/>
              </a:prstGeom>
              <a:solidFill>
                <a:srgbClr val="3788C4"/>
              </a:solidFill>
              <a:ln>
                <a:noFill/>
              </a:ln>
              <a:effectLst/>
            </p:spPr>
            <p:style>
              <a:lnRef idx="0">
                <a:scrgbClr r="0" g="0" b="0"/>
              </a:lnRef>
              <a:fillRef idx="1">
                <a:scrgbClr r="0" g="0" b="0"/>
              </a:fillRef>
              <a:effectRef idx="2">
                <a:scrgbClr r="0" g="0" b="0"/>
              </a:effectRef>
              <a:fontRef idx="minor">
                <a:schemeClr val="dk1">
                  <a:hueOff val="0"/>
                  <a:satOff val="0"/>
                  <a:lumOff val="0"/>
                  <a:alphaOff val="0"/>
                </a:schemeClr>
              </a:fontRef>
            </p:style>
          </p:sp>
          <p:grpSp>
            <p:nvGrpSpPr>
              <p:cNvPr id="55" name="Group 54">
                <a:extLst>
                  <a:ext uri="{FF2B5EF4-FFF2-40B4-BE49-F238E27FC236}">
                    <a16:creationId xmlns:a16="http://schemas.microsoft.com/office/drawing/2014/main" id="{81A227BD-8298-4D46-9278-C0205D70403B}"/>
                  </a:ext>
                </a:extLst>
              </p:cNvPr>
              <p:cNvGrpSpPr/>
              <p:nvPr/>
            </p:nvGrpSpPr>
            <p:grpSpPr>
              <a:xfrm>
                <a:off x="2250021" y="3460083"/>
                <a:ext cx="5560463" cy="1424233"/>
                <a:chOff x="-1306" y="1751683"/>
                <a:chExt cx="5560463" cy="1424233"/>
              </a:xfrm>
            </p:grpSpPr>
            <p:sp>
              <p:nvSpPr>
                <p:cNvPr id="61" name="Rectangle 60">
                  <a:extLst>
                    <a:ext uri="{FF2B5EF4-FFF2-40B4-BE49-F238E27FC236}">
                      <a16:creationId xmlns:a16="http://schemas.microsoft.com/office/drawing/2014/main" id="{BCEC1FCC-2CC0-4874-8817-0F6F3FA66A14}"/>
                    </a:ext>
                  </a:extLst>
                </p:cNvPr>
                <p:cNvSpPr/>
                <p:nvPr/>
              </p:nvSpPr>
              <p:spPr>
                <a:xfrm>
                  <a:off x="743580" y="1751683"/>
                  <a:ext cx="4815577" cy="1424233"/>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62" name="TextBox 61">
                  <a:extLst>
                    <a:ext uri="{FF2B5EF4-FFF2-40B4-BE49-F238E27FC236}">
                      <a16:creationId xmlns:a16="http://schemas.microsoft.com/office/drawing/2014/main" id="{EB110E50-DD60-4F9A-8D93-3D4D1E5B2A4F}"/>
                    </a:ext>
                  </a:extLst>
                </p:cNvPr>
                <p:cNvSpPr txBox="1"/>
                <p:nvPr/>
              </p:nvSpPr>
              <p:spPr>
                <a:xfrm>
                  <a:off x="-1306" y="1751683"/>
                  <a:ext cx="5560463" cy="1254549"/>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50731" tIns="150731" rIns="150731" bIns="150731" numCol="1" spcCol="1270" anchor="ctr" anchorCtr="0">
                  <a:noAutofit/>
                </a:bodyPr>
                <a:lstStyle/>
                <a:p>
                  <a:pPr marL="0" lvl="0" indent="0" algn="l" defTabSz="1022350">
                    <a:lnSpc>
                      <a:spcPct val="100000"/>
                    </a:lnSpc>
                    <a:spcBef>
                      <a:spcPct val="0"/>
                    </a:spcBef>
                    <a:spcAft>
                      <a:spcPct val="35000"/>
                    </a:spcAft>
                    <a:buNone/>
                  </a:pPr>
                  <a:r>
                    <a:rPr lang="en-US" sz="2000" dirty="0" err="1">
                      <a:solidFill>
                        <a:schemeClr val="bg1"/>
                      </a:solidFill>
                      <a:effectLst/>
                      <a:latin typeface="Times New Roman" panose="02020603050405020304" pitchFamily="18" charset="0"/>
                      <a:ea typeface="Calibri" panose="020F0502020204030204" pitchFamily="34" charset="0"/>
                    </a:rPr>
                    <a:t>Không</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có</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lí</a:t>
                  </a:r>
                  <a:r>
                    <a:rPr lang="en-US" sz="2000" dirty="0">
                      <a:solidFill>
                        <a:schemeClr val="bg1"/>
                      </a:solidFill>
                      <a:effectLst/>
                      <a:latin typeface="Times New Roman" panose="02020603050405020304" pitchFamily="18" charset="0"/>
                      <a:ea typeface="Calibri" panose="020F0502020204030204" pitchFamily="34" charset="0"/>
                    </a:rPr>
                    <a:t> do </a:t>
                  </a:r>
                  <a:r>
                    <a:rPr lang="en-US" sz="2000" dirty="0" err="1">
                      <a:solidFill>
                        <a:schemeClr val="bg1"/>
                      </a:solidFill>
                      <a:effectLst/>
                      <a:latin typeface="Times New Roman" panose="02020603050405020304" pitchFamily="18" charset="0"/>
                      <a:ea typeface="Calibri" panose="020F0502020204030204" pitchFamily="34" charset="0"/>
                    </a:rPr>
                    <a:t>gì</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mà</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một</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nhà</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hàng</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không</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thể</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có</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cho</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họ</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một</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trang</a:t>
                  </a:r>
                  <a:r>
                    <a:rPr lang="en-US" sz="2000" dirty="0">
                      <a:solidFill>
                        <a:schemeClr val="bg1"/>
                      </a:solidFill>
                      <a:effectLst/>
                      <a:latin typeface="Times New Roman" panose="02020603050405020304" pitchFamily="18" charset="0"/>
                      <a:ea typeface="Calibri" panose="020F0502020204030204" pitchFamily="34" charset="0"/>
                    </a:rPr>
                    <a:t> web </a:t>
                  </a:r>
                  <a:r>
                    <a:rPr lang="en-US" sz="2000" dirty="0" err="1">
                      <a:solidFill>
                        <a:schemeClr val="bg1"/>
                      </a:solidFill>
                      <a:effectLst/>
                      <a:latin typeface="Times New Roman" panose="02020603050405020304" pitchFamily="18" charset="0"/>
                      <a:ea typeface="Calibri" panose="020F0502020204030204" pitchFamily="34" charset="0"/>
                    </a:rPr>
                    <a:t>để</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quảng</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cáo</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kinh</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doanh</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và</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quản</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lí</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nhất</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là</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đối</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với</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tình</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hình</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dịch</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bệnh</a:t>
                  </a:r>
                  <a:r>
                    <a:rPr lang="en-US" sz="2000" dirty="0">
                      <a:solidFill>
                        <a:schemeClr val="bg1"/>
                      </a:solidFill>
                      <a:effectLst/>
                      <a:latin typeface="Times New Roman" panose="02020603050405020304" pitchFamily="18" charset="0"/>
                      <a:ea typeface="Calibri" panose="020F0502020204030204" pitchFamily="34" charset="0"/>
                    </a:rPr>
                    <a:t> Covid </a:t>
                  </a:r>
                  <a:r>
                    <a:rPr lang="en-US" sz="2000" dirty="0" err="1">
                      <a:solidFill>
                        <a:schemeClr val="bg1"/>
                      </a:solidFill>
                      <a:effectLst/>
                      <a:latin typeface="Times New Roman" panose="02020603050405020304" pitchFamily="18" charset="0"/>
                      <a:ea typeface="Calibri" panose="020F0502020204030204" pitchFamily="34" charset="0"/>
                    </a:rPr>
                    <a:t>tại</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thời</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điểm</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hiện</a:t>
                  </a:r>
                  <a:r>
                    <a:rPr lang="en-US" sz="2000" dirty="0">
                      <a:solidFill>
                        <a:schemeClr val="bg1"/>
                      </a:solidFill>
                      <a:effectLst/>
                      <a:latin typeface="Times New Roman" panose="02020603050405020304" pitchFamily="18" charset="0"/>
                      <a:ea typeface="Calibri" panose="020F0502020204030204" pitchFamily="34" charset="0"/>
                    </a:rPr>
                    <a:t> </a:t>
                  </a:r>
                  <a:r>
                    <a:rPr lang="en-US" sz="2000" dirty="0" err="1">
                      <a:solidFill>
                        <a:schemeClr val="bg1"/>
                      </a:solidFill>
                      <a:effectLst/>
                      <a:latin typeface="Times New Roman" panose="02020603050405020304" pitchFamily="18" charset="0"/>
                      <a:ea typeface="Calibri" panose="020F0502020204030204" pitchFamily="34" charset="0"/>
                    </a:rPr>
                    <a:t>tại</a:t>
                  </a:r>
                  <a:r>
                    <a:rPr lang="en-US" sz="2000" dirty="0">
                      <a:solidFill>
                        <a:schemeClr val="bg1"/>
                      </a:solidFill>
                      <a:effectLst/>
                      <a:latin typeface="Times New Roman" panose="02020603050405020304" pitchFamily="18" charset="0"/>
                      <a:ea typeface="Calibri" panose="020F0502020204030204" pitchFamily="34" charset="0"/>
                    </a:rPr>
                    <a:t>.</a:t>
                  </a:r>
                  <a:endParaRPr lang="en-US" sz="2400" kern="1200" noProof="0" dirty="0">
                    <a:solidFill>
                      <a:schemeClr val="bg1"/>
                    </a:solidFill>
                    <a:effectLst>
                      <a:glow rad="152400">
                        <a:schemeClr val="bg1">
                          <a:alpha val="19000"/>
                        </a:schemeClr>
                      </a:glow>
                    </a:effectLst>
                  </a:endParaRPr>
                </a:p>
              </p:txBody>
            </p:sp>
          </p:grpSp>
          <p:sp>
            <p:nvSpPr>
              <p:cNvPr id="56" name="Rectangle 55">
                <a:extLst>
                  <a:ext uri="{FF2B5EF4-FFF2-40B4-BE49-F238E27FC236}">
                    <a16:creationId xmlns:a16="http://schemas.microsoft.com/office/drawing/2014/main" id="{069AE74C-A932-43B1-B31A-5B8F0C325D20}"/>
                  </a:ext>
                </a:extLst>
              </p:cNvPr>
              <p:cNvSpPr/>
              <p:nvPr/>
            </p:nvSpPr>
            <p:spPr>
              <a:xfrm>
                <a:off x="2251327" y="5209856"/>
                <a:ext cx="5607050" cy="1254549"/>
              </a:xfrm>
              <a:prstGeom prst="rect">
                <a:avLst/>
              </a:prstGeom>
              <a:solidFill>
                <a:srgbClr val="3788C4">
                  <a:alpha val="70000"/>
                </a:srgbClr>
              </a:solidFill>
              <a:ln>
                <a:noFill/>
              </a:ln>
              <a:effectLst/>
            </p:spPr>
            <p:style>
              <a:lnRef idx="0">
                <a:scrgbClr r="0" g="0" b="0"/>
              </a:lnRef>
              <a:fillRef idx="1">
                <a:scrgbClr r="0" g="0" b="0"/>
              </a:fillRef>
              <a:effectRef idx="2">
                <a:scrgbClr r="0" g="0" b="0"/>
              </a:effectRef>
              <a:fontRef idx="minor">
                <a:schemeClr val="dk1">
                  <a:hueOff val="0"/>
                  <a:satOff val="0"/>
                  <a:lumOff val="0"/>
                  <a:alphaOff val="0"/>
                </a:schemeClr>
              </a:fontRef>
            </p:style>
          </p:sp>
          <p:grpSp>
            <p:nvGrpSpPr>
              <p:cNvPr id="58" name="Group 57">
                <a:extLst>
                  <a:ext uri="{FF2B5EF4-FFF2-40B4-BE49-F238E27FC236}">
                    <a16:creationId xmlns:a16="http://schemas.microsoft.com/office/drawing/2014/main" id="{4E4DD310-D4D3-4DA4-8D27-28C9C109A330}"/>
                  </a:ext>
                </a:extLst>
              </p:cNvPr>
              <p:cNvGrpSpPr/>
              <p:nvPr/>
            </p:nvGrpSpPr>
            <p:grpSpPr>
              <a:xfrm>
                <a:off x="2250021" y="5209856"/>
                <a:ext cx="5560463" cy="1424233"/>
                <a:chOff x="-1306" y="3501456"/>
                <a:chExt cx="5560463" cy="1424233"/>
              </a:xfrm>
            </p:grpSpPr>
            <p:sp>
              <p:nvSpPr>
                <p:cNvPr id="59" name="Rectangle 58">
                  <a:extLst>
                    <a:ext uri="{FF2B5EF4-FFF2-40B4-BE49-F238E27FC236}">
                      <a16:creationId xmlns:a16="http://schemas.microsoft.com/office/drawing/2014/main" id="{494490E6-831B-41F1-9286-0B59B50BDF23}"/>
                    </a:ext>
                  </a:extLst>
                </p:cNvPr>
                <p:cNvSpPr/>
                <p:nvPr/>
              </p:nvSpPr>
              <p:spPr>
                <a:xfrm>
                  <a:off x="743580" y="3501456"/>
                  <a:ext cx="4815577" cy="1424233"/>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60" name="TextBox 59">
                  <a:extLst>
                    <a:ext uri="{FF2B5EF4-FFF2-40B4-BE49-F238E27FC236}">
                      <a16:creationId xmlns:a16="http://schemas.microsoft.com/office/drawing/2014/main" id="{8EEE44E7-1F48-4B26-A401-D2576A569F51}"/>
                    </a:ext>
                  </a:extLst>
                </p:cNvPr>
                <p:cNvSpPr txBox="1"/>
                <p:nvPr/>
              </p:nvSpPr>
              <p:spPr>
                <a:xfrm>
                  <a:off x="-1306" y="3501456"/>
                  <a:ext cx="5560463" cy="1254549"/>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50731" tIns="150731" rIns="150731" bIns="150731" numCol="1" spcCol="1270" anchor="ctr" anchorCtr="0">
                  <a:noAutofit/>
                </a:bodyPr>
                <a:lstStyle/>
                <a:p>
                  <a:pPr marL="0" marR="0" indent="457200">
                    <a:lnSpc>
                      <a:spcPct val="150000"/>
                    </a:lnSpc>
                    <a:spcBef>
                      <a:spcPts val="0"/>
                    </a:spcBef>
                    <a:spcAft>
                      <a:spcPts val="800"/>
                    </a:spcAft>
                  </a:pPr>
                  <a:endParaRPr lang="en-US" sz="20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grpSp>
        </p:grpSp>
        <p:sp>
          <p:nvSpPr>
            <p:cNvPr id="66" name="TextBox 65">
              <a:extLst>
                <a:ext uri="{FF2B5EF4-FFF2-40B4-BE49-F238E27FC236}">
                  <a16:creationId xmlns:a16="http://schemas.microsoft.com/office/drawing/2014/main" id="{591BC01B-28AC-49C3-8CBF-8214E8ECFB10}"/>
                </a:ext>
              </a:extLst>
            </p:cNvPr>
            <p:cNvSpPr txBox="1"/>
            <p:nvPr/>
          </p:nvSpPr>
          <p:spPr>
            <a:xfrm>
              <a:off x="1109454" y="5192023"/>
              <a:ext cx="9968448" cy="1254549"/>
            </a:xfrm>
            <a:prstGeom prst="rect">
              <a:avLst/>
            </a:prstGeom>
            <a:solidFill>
              <a:srgbClr val="3788C4"/>
            </a:solidFill>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50731" tIns="150731" rIns="150731" bIns="150731" numCol="1" spcCol="1270" anchor="ctr" anchorCtr="0">
              <a:noAutofit/>
            </a:bodyPr>
            <a:lstStyle/>
            <a:p>
              <a:pPr marL="0" lvl="0" indent="0" algn="l" defTabSz="1022350">
                <a:lnSpc>
                  <a:spcPct val="100000"/>
                </a:lnSpc>
                <a:spcBef>
                  <a:spcPct val="0"/>
                </a:spcBef>
                <a:spcAft>
                  <a:spcPct val="35000"/>
                </a:spcAft>
                <a:buNone/>
              </a:pPr>
              <a:r>
                <a:rPr lang="vi-VN" sz="2000" dirty="0">
                  <a:solidFill>
                    <a:schemeClr val="bg1"/>
                  </a:solidFill>
                  <a:latin typeface="Times New Roman" panose="02020603050405020304" pitchFamily="18" charset="0"/>
                  <a:ea typeface="Calibri" panose="020F0502020204030204" pitchFamily="34" charset="0"/>
                </a:rPr>
                <a:t>Ngoài ra website quản lí không phải cài đặt như ứng dụng desktop nên có thể giúp quản lý truy cập ở bất kì thiết bị nào chỉ cần có internet</a:t>
              </a:r>
              <a:r>
                <a:rPr lang="en-US" sz="2000" dirty="0">
                  <a:solidFill>
                    <a:schemeClr val="bg1"/>
                  </a:solidFill>
                  <a:latin typeface="Times New Roman" panose="02020603050405020304" pitchFamily="18" charset="0"/>
                  <a:ea typeface="Calibri" panose="020F0502020204030204" pitchFamily="34" charset="0"/>
                </a:rPr>
                <a:t>.</a:t>
              </a:r>
              <a:endParaRPr lang="en-US" sz="2800" kern="1200" noProof="0" dirty="0">
                <a:solidFill>
                  <a:schemeClr val="bg1"/>
                </a:solidFill>
                <a:effectLst>
                  <a:glow rad="152400">
                    <a:schemeClr val="bg1">
                      <a:alpha val="19000"/>
                    </a:schemeClr>
                  </a:glow>
                </a:effectLst>
              </a:endParaRPr>
            </a:p>
          </p:txBody>
        </p:sp>
      </p:grpSp>
    </p:spTree>
    <p:extLst>
      <p:ext uri="{BB962C8B-B14F-4D97-AF65-F5344CB8AC3E}">
        <p14:creationId xmlns:p14="http://schemas.microsoft.com/office/powerpoint/2010/main" val="17711104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818CAC8-8653-41F8-AA13-330C7B910C09}"/>
              </a:ext>
            </a:extLst>
          </p:cNvPr>
          <p:cNvSpPr txBox="1">
            <a:spLocks/>
          </p:cNvSpPr>
          <p:nvPr/>
        </p:nvSpPr>
        <p:spPr>
          <a:xfrm>
            <a:off x="11546565" y="6303409"/>
            <a:ext cx="535187" cy="554591"/>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panose="020B0604020202020204"/>
              <a:defRPr sz="1200" b="0" i="0" u="none" strike="noStrike" cap="none">
                <a:solidFill>
                  <a:schemeClr val="tx1">
                    <a:tint val="75000"/>
                  </a:schemeClr>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fld id="{00000000-1234-1234-1234-123412341234}" type="slidenum">
              <a:rPr lang="en-US" sz="2000" smtClean="0">
                <a:solidFill>
                  <a:schemeClr val="bg1"/>
                </a:solidFill>
                <a:latin typeface="Times New Roman" panose="02020603050405020304" pitchFamily="18" charset="0"/>
                <a:cs typeface="Times New Roman" panose="02020603050405020304" pitchFamily="18" charset="0"/>
              </a:rPr>
              <a:pPr/>
              <a:t>4</a:t>
            </a:fld>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C19D3FD-0BBC-4918-895B-82A86FD694EA}"/>
              </a:ext>
            </a:extLst>
          </p:cNvPr>
          <p:cNvSpPr txBox="1"/>
          <p:nvPr/>
        </p:nvSpPr>
        <p:spPr>
          <a:xfrm>
            <a:off x="1383003" y="194230"/>
            <a:ext cx="8934844" cy="584775"/>
          </a:xfrm>
          <a:prstGeom prst="rect">
            <a:avLst/>
          </a:prstGeom>
          <a:noFill/>
        </p:spPr>
        <p:txBody>
          <a:bodyPr wrap="square" rtlCol="0">
            <a:spAutoFit/>
          </a:bodyPr>
          <a:lstStyle/>
          <a:p>
            <a:r>
              <a:rPr lang="en-US" sz="3200" b="1" dirty="0">
                <a:solidFill>
                  <a:schemeClr val="bg1"/>
                </a:solidFill>
                <a:latin typeface="Times New Roman" panose="02020603050405020304" pitchFamily="18" charset="0"/>
                <a:cs typeface="Times New Roman" panose="02020603050405020304" pitchFamily="18" charset="0"/>
              </a:rPr>
              <a:t>TRƯỜNG ĐẠI HỌC CÔNG NGHIỆP HÀ NỘI</a:t>
            </a:r>
          </a:p>
        </p:txBody>
      </p:sp>
      <p:sp>
        <p:nvSpPr>
          <p:cNvPr id="810" name="Google Shape;369;p34">
            <a:extLst>
              <a:ext uri="{FF2B5EF4-FFF2-40B4-BE49-F238E27FC236}">
                <a16:creationId xmlns:a16="http://schemas.microsoft.com/office/drawing/2014/main" id="{55D071BA-5789-4886-A411-B038D0EB1B24}"/>
              </a:ext>
            </a:extLst>
          </p:cNvPr>
          <p:cNvSpPr txBox="1">
            <a:spLocks/>
          </p:cNvSpPr>
          <p:nvPr/>
        </p:nvSpPr>
        <p:spPr>
          <a:xfrm>
            <a:off x="515512" y="908253"/>
            <a:ext cx="2442300" cy="1218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 dirty="0"/>
          </a:p>
        </p:txBody>
      </p:sp>
      <p:sp>
        <p:nvSpPr>
          <p:cNvPr id="6" name="TextBox 5">
            <a:extLst>
              <a:ext uri="{FF2B5EF4-FFF2-40B4-BE49-F238E27FC236}">
                <a16:creationId xmlns:a16="http://schemas.microsoft.com/office/drawing/2014/main" id="{1BB57A6A-1A0A-451C-BFD5-4ADD10FE85F4}"/>
              </a:ext>
            </a:extLst>
          </p:cNvPr>
          <p:cNvSpPr txBox="1"/>
          <p:nvPr/>
        </p:nvSpPr>
        <p:spPr>
          <a:xfrm>
            <a:off x="1145136" y="1560010"/>
            <a:ext cx="10401429" cy="4401205"/>
          </a:xfrm>
          <a:prstGeom prst="rect">
            <a:avLst/>
          </a:prstGeom>
          <a:noFill/>
        </p:spPr>
        <p:txBody>
          <a:bodyPr wrap="square" rtlCol="0">
            <a:spAutoFit/>
          </a:bodyPr>
          <a:lstStyle/>
          <a:p>
            <a:pPr algn="ctr"/>
            <a:r>
              <a:rPr lang="en-US" sz="2800" dirty="0">
                <a:solidFill>
                  <a:schemeClr val="bg1"/>
                </a:solidFill>
                <a:latin typeface="Times New Roman" panose="02020603050405020304" pitchFamily="18" charset="0"/>
                <a:cs typeface="Times New Roman" panose="02020603050405020304" pitchFamily="18" charset="0"/>
              </a:rPr>
              <a:t>NỘI DUNG</a:t>
            </a:r>
          </a:p>
          <a:p>
            <a:pPr algn="ctr"/>
            <a:endParaRPr lang="en-US" sz="2800" dirty="0">
              <a:solidFill>
                <a:schemeClr val="bg1"/>
              </a:solidFill>
              <a:latin typeface="Times New Roman" panose="02020603050405020304" pitchFamily="18" charset="0"/>
              <a:cs typeface="Times New Roman" panose="02020603050405020304" pitchFamily="18" charset="0"/>
            </a:endParaRPr>
          </a:p>
          <a:p>
            <a:pPr marL="514350" indent="-514350">
              <a:buClr>
                <a:schemeClr val="bg1"/>
              </a:buClr>
              <a:buFont typeface="+mj-lt"/>
              <a:buAutoNum type="arabicPeriod"/>
            </a:pPr>
            <a:r>
              <a:rPr lang="en-US" sz="2800" kern="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Công</a:t>
            </a:r>
            <a:r>
              <a:rPr lang="en-US" sz="2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800" kern="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cụ</a:t>
            </a:r>
            <a:r>
              <a:rPr lang="en-US" sz="2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800" kern="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phát</a:t>
            </a:r>
            <a:r>
              <a:rPr lang="en-US" sz="2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800" kern="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triển</a:t>
            </a:r>
            <a:endParaRPr lang="en-US" sz="2800" dirty="0">
              <a:solidFill>
                <a:schemeClr val="bg1"/>
              </a:solidFill>
              <a:latin typeface="Times New Roman" panose="02020603050405020304" pitchFamily="18" charset="0"/>
              <a:cs typeface="Times New Roman" panose="02020603050405020304" pitchFamily="18" charset="0"/>
            </a:endParaRPr>
          </a:p>
          <a:p>
            <a:pPr marL="514350" indent="-514350">
              <a:buClr>
                <a:schemeClr val="bg1"/>
              </a:buClr>
              <a:buFont typeface="+mj-lt"/>
              <a:buAutoNum type="arabicPeriod"/>
            </a:pPr>
            <a:endParaRPr lang="en-US" sz="2800" dirty="0">
              <a:solidFill>
                <a:schemeClr val="bg1"/>
              </a:solidFill>
              <a:latin typeface="Times New Roman" panose="02020603050405020304" pitchFamily="18" charset="0"/>
              <a:cs typeface="Times New Roman" panose="02020603050405020304" pitchFamily="18" charset="0"/>
            </a:endParaRPr>
          </a:p>
          <a:p>
            <a:pPr marL="514350" indent="-514350">
              <a:buClr>
                <a:schemeClr val="bg1"/>
              </a:buClr>
              <a:buFont typeface="+mj-lt"/>
              <a:buAutoNum type="arabicPeriod"/>
            </a:pPr>
            <a:r>
              <a:rPr lang="en-US" altLang="zh-CN" sz="2800" dirty="0" err="1">
                <a:solidFill>
                  <a:schemeClr val="bg1"/>
                </a:solidFill>
                <a:latin typeface="Times New Roman" panose="02020603050405020304" pitchFamily="18" charset="0"/>
                <a:cs typeface="Times New Roman" panose="02020603050405020304" pitchFamily="18" charset="0"/>
              </a:rPr>
              <a:t>Phân</a:t>
            </a:r>
            <a:r>
              <a:rPr lang="en-US" altLang="zh-CN" sz="2800" dirty="0">
                <a:solidFill>
                  <a:schemeClr val="bg1"/>
                </a:solidFill>
                <a:latin typeface="Times New Roman" panose="02020603050405020304" pitchFamily="18" charset="0"/>
                <a:cs typeface="Times New Roman" panose="02020603050405020304" pitchFamily="18" charset="0"/>
              </a:rPr>
              <a:t> </a:t>
            </a:r>
            <a:r>
              <a:rPr lang="en-US" altLang="zh-CN" sz="2800" dirty="0" err="1">
                <a:solidFill>
                  <a:schemeClr val="bg1"/>
                </a:solidFill>
                <a:latin typeface="Times New Roman" panose="02020603050405020304" pitchFamily="18" charset="0"/>
                <a:cs typeface="Times New Roman" panose="02020603050405020304" pitchFamily="18" charset="0"/>
              </a:rPr>
              <a:t>tích</a:t>
            </a:r>
            <a:r>
              <a:rPr lang="en-US" altLang="zh-CN" sz="2800" dirty="0">
                <a:solidFill>
                  <a:schemeClr val="bg1"/>
                </a:solidFill>
                <a:latin typeface="Times New Roman" panose="02020603050405020304" pitchFamily="18" charset="0"/>
                <a:cs typeface="Times New Roman" panose="02020603050405020304" pitchFamily="18" charset="0"/>
              </a:rPr>
              <a:t> </a:t>
            </a:r>
            <a:r>
              <a:rPr lang="en-US" altLang="zh-CN" sz="2800" dirty="0" err="1">
                <a:solidFill>
                  <a:schemeClr val="bg1"/>
                </a:solidFill>
                <a:latin typeface="Times New Roman" panose="02020603050405020304" pitchFamily="18" charset="0"/>
                <a:cs typeface="Times New Roman" panose="02020603050405020304" pitchFamily="18" charset="0"/>
              </a:rPr>
              <a:t>thiết</a:t>
            </a:r>
            <a:r>
              <a:rPr lang="en-US" altLang="zh-CN" sz="2800" dirty="0">
                <a:solidFill>
                  <a:schemeClr val="bg1"/>
                </a:solidFill>
                <a:latin typeface="Times New Roman" panose="02020603050405020304" pitchFamily="18" charset="0"/>
                <a:cs typeface="Times New Roman" panose="02020603050405020304" pitchFamily="18" charset="0"/>
              </a:rPr>
              <a:t> </a:t>
            </a:r>
            <a:r>
              <a:rPr lang="en-US" altLang="zh-CN" sz="2800" dirty="0" err="1">
                <a:solidFill>
                  <a:schemeClr val="bg1"/>
                </a:solidFill>
                <a:latin typeface="Times New Roman" panose="02020603050405020304" pitchFamily="18" charset="0"/>
                <a:cs typeface="Times New Roman" panose="02020603050405020304" pitchFamily="18" charset="0"/>
              </a:rPr>
              <a:t>kế</a:t>
            </a:r>
            <a:r>
              <a:rPr lang="en-US" altLang="zh-CN" sz="2800" dirty="0">
                <a:solidFill>
                  <a:schemeClr val="bg1"/>
                </a:solidFill>
                <a:latin typeface="Times New Roman" panose="02020603050405020304" pitchFamily="18" charset="0"/>
                <a:cs typeface="Times New Roman" panose="02020603050405020304" pitchFamily="18" charset="0"/>
              </a:rPr>
              <a:t> </a:t>
            </a:r>
            <a:r>
              <a:rPr lang="en-US" altLang="zh-CN" sz="2800" dirty="0" err="1">
                <a:solidFill>
                  <a:schemeClr val="bg1"/>
                </a:solidFill>
                <a:latin typeface="Times New Roman" panose="02020603050405020304" pitchFamily="18" charset="0"/>
                <a:cs typeface="Times New Roman" panose="02020603050405020304" pitchFamily="18" charset="0"/>
              </a:rPr>
              <a:t>hệ</a:t>
            </a:r>
            <a:r>
              <a:rPr lang="en-US" altLang="zh-CN" sz="2800" dirty="0">
                <a:solidFill>
                  <a:schemeClr val="bg1"/>
                </a:solidFill>
                <a:latin typeface="Times New Roman" panose="02020603050405020304" pitchFamily="18" charset="0"/>
                <a:cs typeface="Times New Roman" panose="02020603050405020304" pitchFamily="18" charset="0"/>
              </a:rPr>
              <a:t> </a:t>
            </a:r>
            <a:r>
              <a:rPr lang="en-US" altLang="zh-CN" sz="2800" dirty="0" err="1">
                <a:solidFill>
                  <a:schemeClr val="bg1"/>
                </a:solidFill>
                <a:latin typeface="Times New Roman" panose="02020603050405020304" pitchFamily="18" charset="0"/>
                <a:cs typeface="Times New Roman" panose="02020603050405020304" pitchFamily="18" charset="0"/>
              </a:rPr>
              <a:t>thống</a:t>
            </a:r>
            <a:endParaRPr lang="en-US" altLang="zh-CN" sz="2800" dirty="0">
              <a:solidFill>
                <a:schemeClr val="bg1"/>
              </a:solidFill>
              <a:latin typeface="Times New Roman" panose="02020603050405020304" pitchFamily="18" charset="0"/>
              <a:cs typeface="Times New Roman" panose="02020603050405020304" pitchFamily="18" charset="0"/>
            </a:endParaRPr>
          </a:p>
          <a:p>
            <a:pPr marL="514350" indent="-514350">
              <a:buClr>
                <a:schemeClr val="bg1"/>
              </a:buClr>
              <a:buFont typeface="+mj-lt"/>
              <a:buAutoNum type="arabicPeriod"/>
            </a:pPr>
            <a:endParaRPr lang="en-US" altLang="zh-CN" sz="2800" dirty="0">
              <a:solidFill>
                <a:schemeClr val="bg1"/>
              </a:solidFill>
              <a:latin typeface="Times New Roman" panose="02020603050405020304" pitchFamily="18" charset="0"/>
              <a:cs typeface="Times New Roman" panose="02020603050405020304" pitchFamily="18" charset="0"/>
            </a:endParaRPr>
          </a:p>
          <a:p>
            <a:pPr marL="514350" indent="-514350">
              <a:buClr>
                <a:schemeClr val="bg1"/>
              </a:buClr>
              <a:buFont typeface="+mj-lt"/>
              <a:buAutoNum type="arabicPeriod"/>
            </a:pPr>
            <a:r>
              <a:rPr lang="en-US" sz="2800" dirty="0" err="1">
                <a:solidFill>
                  <a:schemeClr val="bg1"/>
                </a:solidFill>
                <a:latin typeface="Times New Roman" panose="02020603050405020304" pitchFamily="18" charset="0"/>
                <a:cs typeface="Times New Roman" panose="02020603050405020304" pitchFamily="18" charset="0"/>
              </a:rPr>
              <a:t>Kết</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quả</a:t>
            </a:r>
            <a:endParaRPr lang="en-US" sz="2800" dirty="0">
              <a:solidFill>
                <a:schemeClr val="bg1"/>
              </a:solidFill>
              <a:latin typeface="Times New Roman" panose="02020603050405020304" pitchFamily="18" charset="0"/>
              <a:cs typeface="Times New Roman" panose="02020603050405020304" pitchFamily="18" charset="0"/>
            </a:endParaRPr>
          </a:p>
          <a:p>
            <a:pPr marL="514350" indent="-514350">
              <a:buClr>
                <a:schemeClr val="bg1"/>
              </a:buClr>
              <a:buFont typeface="+mj-lt"/>
              <a:buAutoNum type="arabicPeriod"/>
            </a:pPr>
            <a:endParaRPr lang="en-US" sz="2800" dirty="0">
              <a:solidFill>
                <a:schemeClr val="bg1"/>
              </a:solidFill>
              <a:latin typeface="Times New Roman" panose="02020603050405020304" pitchFamily="18" charset="0"/>
              <a:cs typeface="Times New Roman" panose="02020603050405020304" pitchFamily="18" charset="0"/>
            </a:endParaRPr>
          </a:p>
          <a:p>
            <a:pPr marL="514350" indent="-514350">
              <a:buClr>
                <a:schemeClr val="bg1"/>
              </a:buClr>
              <a:buFont typeface="+mj-lt"/>
              <a:buAutoNum type="arabicPeriod"/>
            </a:pPr>
            <a:r>
              <a:rPr lang="en-US" altLang="zh-CN" sz="2800" dirty="0">
                <a:solidFill>
                  <a:schemeClr val="bg1"/>
                </a:solidFill>
                <a:latin typeface="Times New Roman" panose="02020603050405020304" pitchFamily="18" charset="0"/>
                <a:cs typeface="Times New Roman" panose="02020603050405020304" pitchFamily="18" charset="0"/>
              </a:rPr>
              <a:t>Demo </a:t>
            </a:r>
            <a:r>
              <a:rPr lang="en-US" altLang="zh-CN" sz="2800" dirty="0" err="1">
                <a:solidFill>
                  <a:schemeClr val="bg1"/>
                </a:solidFill>
                <a:latin typeface="Times New Roman" panose="02020603050405020304" pitchFamily="18" charset="0"/>
                <a:cs typeface="Times New Roman" panose="02020603050405020304" pitchFamily="18" charset="0"/>
              </a:rPr>
              <a:t>chương</a:t>
            </a:r>
            <a:r>
              <a:rPr lang="en-US" altLang="zh-CN" sz="2800" dirty="0">
                <a:solidFill>
                  <a:schemeClr val="bg1"/>
                </a:solidFill>
                <a:latin typeface="Times New Roman" panose="02020603050405020304" pitchFamily="18" charset="0"/>
                <a:cs typeface="Times New Roman" panose="02020603050405020304" pitchFamily="18" charset="0"/>
              </a:rPr>
              <a:t> </a:t>
            </a:r>
            <a:r>
              <a:rPr lang="en-US" altLang="zh-CN" sz="2800" dirty="0" err="1">
                <a:solidFill>
                  <a:schemeClr val="bg1"/>
                </a:solidFill>
                <a:latin typeface="Times New Roman" panose="02020603050405020304" pitchFamily="18" charset="0"/>
                <a:cs typeface="Times New Roman" panose="02020603050405020304" pitchFamily="18" charset="0"/>
              </a:rPr>
              <a:t>trình</a:t>
            </a:r>
            <a:endParaRPr lang="en-US" altLang="zh-CN" sz="2800" dirty="0">
              <a:solidFill>
                <a:schemeClr val="bg1"/>
              </a:solidFill>
              <a:latin typeface="Times New Roman" panose="02020603050405020304" pitchFamily="18" charset="0"/>
              <a:cs typeface="Times New Roman" panose="02020603050405020304" pitchFamily="18" charset="0"/>
            </a:endParaRPr>
          </a:p>
          <a:p>
            <a:pPr>
              <a:buClr>
                <a:schemeClr val="bg1"/>
              </a:buClr>
            </a:pPr>
            <a:endParaRPr lang="en-US" altLang="zh-CN" sz="28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995036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818CAC8-8653-41F8-AA13-330C7B910C09}"/>
              </a:ext>
            </a:extLst>
          </p:cNvPr>
          <p:cNvSpPr txBox="1">
            <a:spLocks/>
          </p:cNvSpPr>
          <p:nvPr/>
        </p:nvSpPr>
        <p:spPr>
          <a:xfrm>
            <a:off x="11546565" y="6303409"/>
            <a:ext cx="535187" cy="554591"/>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panose="020B0604020202020204"/>
              <a:defRPr sz="1200" b="0" i="0" u="none" strike="noStrike" cap="none">
                <a:solidFill>
                  <a:schemeClr val="tx1">
                    <a:tint val="75000"/>
                  </a:schemeClr>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fld id="{00000000-1234-1234-1234-123412341234}" type="slidenum">
              <a:rPr lang="en-US" sz="2000" smtClean="0">
                <a:solidFill>
                  <a:schemeClr val="bg1"/>
                </a:solidFill>
                <a:latin typeface="Times New Roman" panose="02020603050405020304" pitchFamily="18" charset="0"/>
                <a:cs typeface="Times New Roman" panose="02020603050405020304" pitchFamily="18" charset="0"/>
              </a:rPr>
              <a:pPr/>
              <a:t>5</a:t>
            </a:fld>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C19D3FD-0BBC-4918-895B-82A86FD694EA}"/>
              </a:ext>
            </a:extLst>
          </p:cNvPr>
          <p:cNvSpPr txBox="1"/>
          <p:nvPr/>
        </p:nvSpPr>
        <p:spPr>
          <a:xfrm>
            <a:off x="1383003" y="194230"/>
            <a:ext cx="8934844" cy="584775"/>
          </a:xfrm>
          <a:prstGeom prst="rect">
            <a:avLst/>
          </a:prstGeom>
          <a:noFill/>
        </p:spPr>
        <p:txBody>
          <a:bodyPr wrap="square" rtlCol="0">
            <a:spAutoFit/>
          </a:bodyPr>
          <a:lstStyle/>
          <a:p>
            <a:r>
              <a:rPr lang="en-US" sz="3200" b="1" dirty="0">
                <a:solidFill>
                  <a:schemeClr val="bg1"/>
                </a:solidFill>
                <a:latin typeface="Times New Roman" panose="02020603050405020304" pitchFamily="18" charset="0"/>
                <a:cs typeface="Times New Roman" panose="02020603050405020304" pitchFamily="18" charset="0"/>
              </a:rPr>
              <a:t>TRƯỜNG ĐẠI HỌC CÔNG NGHIỆP HÀ NỘI</a:t>
            </a:r>
          </a:p>
        </p:txBody>
      </p:sp>
      <p:sp>
        <p:nvSpPr>
          <p:cNvPr id="810" name="Google Shape;369;p34">
            <a:extLst>
              <a:ext uri="{FF2B5EF4-FFF2-40B4-BE49-F238E27FC236}">
                <a16:creationId xmlns:a16="http://schemas.microsoft.com/office/drawing/2014/main" id="{55D071BA-5789-4886-A411-B038D0EB1B24}"/>
              </a:ext>
            </a:extLst>
          </p:cNvPr>
          <p:cNvSpPr txBox="1">
            <a:spLocks/>
          </p:cNvSpPr>
          <p:nvPr/>
        </p:nvSpPr>
        <p:spPr>
          <a:xfrm>
            <a:off x="515512" y="908253"/>
            <a:ext cx="2442300" cy="1218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 dirty="0"/>
          </a:p>
        </p:txBody>
      </p:sp>
      <p:sp>
        <p:nvSpPr>
          <p:cNvPr id="8" name="TextBox 7">
            <a:extLst>
              <a:ext uri="{FF2B5EF4-FFF2-40B4-BE49-F238E27FC236}">
                <a16:creationId xmlns:a16="http://schemas.microsoft.com/office/drawing/2014/main" id="{68AA3058-AB87-4F42-87D6-32DA39D14256}"/>
              </a:ext>
            </a:extLst>
          </p:cNvPr>
          <p:cNvSpPr txBox="1"/>
          <p:nvPr/>
        </p:nvSpPr>
        <p:spPr>
          <a:xfrm>
            <a:off x="2048030" y="1231058"/>
            <a:ext cx="7604790" cy="707886"/>
          </a:xfrm>
          <a:prstGeom prst="rect">
            <a:avLst/>
          </a:prstGeom>
          <a:noFill/>
        </p:spPr>
        <p:txBody>
          <a:bodyPr wrap="square">
            <a:spAutoFit/>
          </a:bodyPr>
          <a:lstStyle/>
          <a:p>
            <a:pPr algn="ctr">
              <a:defRPr/>
            </a:pPr>
            <a:r>
              <a:rPr lang="en-US" sz="4000" b="1" dirty="0" err="1">
                <a:solidFill>
                  <a:schemeClr val="bg1"/>
                </a:solidFill>
                <a:latin typeface="Times New Roman" panose="02020603050405020304" pitchFamily="18" charset="0"/>
                <a:cs typeface="Times New Roman" panose="02020603050405020304" pitchFamily="18" charset="0"/>
              </a:rPr>
              <a:t>Chương</a:t>
            </a:r>
            <a:r>
              <a:rPr lang="en-US" sz="4000" b="1" dirty="0">
                <a:solidFill>
                  <a:schemeClr val="bg1"/>
                </a:solidFill>
                <a:latin typeface="Times New Roman" panose="02020603050405020304" pitchFamily="18" charset="0"/>
                <a:cs typeface="Times New Roman" panose="02020603050405020304" pitchFamily="18" charset="0"/>
              </a:rPr>
              <a:t> 1. </a:t>
            </a:r>
            <a:r>
              <a:rPr lang="en-US" sz="4000" b="1" dirty="0" err="1">
                <a:solidFill>
                  <a:schemeClr val="bg1"/>
                </a:solidFill>
                <a:latin typeface="Times New Roman" panose="02020603050405020304" pitchFamily="18" charset="0"/>
                <a:cs typeface="Times New Roman" panose="02020603050405020304" pitchFamily="18" charset="0"/>
              </a:rPr>
              <a:t>Công</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cụ</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phát</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triển</a:t>
            </a:r>
            <a:r>
              <a:rPr lang="en-US" sz="4000" b="1" dirty="0">
                <a:solidFill>
                  <a:schemeClr val="bg1"/>
                </a:solidFill>
                <a:latin typeface="Times New Roman" panose="02020603050405020304" pitchFamily="18" charset="0"/>
                <a:cs typeface="Times New Roman" panose="02020603050405020304" pitchFamily="18" charset="0"/>
              </a:rPr>
              <a:t> </a:t>
            </a:r>
            <a:endParaRPr lang="en-US" altLang="zh-CN" sz="4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9" name="Picture 8">
            <a:extLst>
              <a:ext uri="{FF2B5EF4-FFF2-40B4-BE49-F238E27FC236}">
                <a16:creationId xmlns:a16="http://schemas.microsoft.com/office/drawing/2014/main" id="{EF0D7E8A-FF76-412F-BBEB-EC90F9BC3FC5}"/>
              </a:ext>
            </a:extLst>
          </p:cNvPr>
          <p:cNvPicPr>
            <a:picLocks noChangeAspect="1"/>
          </p:cNvPicPr>
          <p:nvPr/>
        </p:nvPicPr>
        <p:blipFill>
          <a:blip r:embed="rId2"/>
          <a:srcRect/>
          <a:stretch/>
        </p:blipFill>
        <p:spPr bwMode="auto">
          <a:xfrm>
            <a:off x="5536993" y="5393087"/>
            <a:ext cx="1640184" cy="1247288"/>
          </a:xfrm>
          <a:prstGeom prst="rect">
            <a:avLst/>
          </a:prstGeom>
          <a:noFill/>
          <a:ln>
            <a:noFill/>
          </a:ln>
        </p:spPr>
      </p:pic>
      <p:pic>
        <p:nvPicPr>
          <p:cNvPr id="4" name="Picture 3">
            <a:extLst>
              <a:ext uri="{FF2B5EF4-FFF2-40B4-BE49-F238E27FC236}">
                <a16:creationId xmlns:a16="http://schemas.microsoft.com/office/drawing/2014/main" id="{2A5C090A-AD1F-C855-FF75-EBDB5DA9B995}"/>
              </a:ext>
            </a:extLst>
          </p:cNvPr>
          <p:cNvPicPr>
            <a:picLocks noChangeAspect="1"/>
          </p:cNvPicPr>
          <p:nvPr/>
        </p:nvPicPr>
        <p:blipFill>
          <a:blip r:embed="rId3"/>
          <a:stretch>
            <a:fillRect/>
          </a:stretch>
        </p:blipFill>
        <p:spPr>
          <a:xfrm>
            <a:off x="7260566" y="2127152"/>
            <a:ext cx="3201838" cy="3201838"/>
          </a:xfrm>
          <a:prstGeom prst="rect">
            <a:avLst/>
          </a:prstGeom>
        </p:spPr>
      </p:pic>
      <p:pic>
        <p:nvPicPr>
          <p:cNvPr id="7" name="Picture 6">
            <a:extLst>
              <a:ext uri="{FF2B5EF4-FFF2-40B4-BE49-F238E27FC236}">
                <a16:creationId xmlns:a16="http://schemas.microsoft.com/office/drawing/2014/main" id="{9EED09FA-7E22-C1B5-7A64-729A251B601D}"/>
              </a:ext>
            </a:extLst>
          </p:cNvPr>
          <p:cNvPicPr>
            <a:picLocks noChangeAspect="1"/>
          </p:cNvPicPr>
          <p:nvPr/>
        </p:nvPicPr>
        <p:blipFill>
          <a:blip r:embed="rId4"/>
          <a:stretch>
            <a:fillRect/>
          </a:stretch>
        </p:blipFill>
        <p:spPr>
          <a:xfrm>
            <a:off x="950622" y="2350002"/>
            <a:ext cx="4899803" cy="2756139"/>
          </a:xfrm>
          <a:prstGeom prst="rect">
            <a:avLst/>
          </a:prstGeom>
        </p:spPr>
      </p:pic>
      <p:sp>
        <p:nvSpPr>
          <p:cNvPr id="10" name="TextBox 9">
            <a:extLst>
              <a:ext uri="{FF2B5EF4-FFF2-40B4-BE49-F238E27FC236}">
                <a16:creationId xmlns:a16="http://schemas.microsoft.com/office/drawing/2014/main" id="{CAB180E5-66D9-AB37-BBDA-24AA93CD3710}"/>
              </a:ext>
            </a:extLst>
          </p:cNvPr>
          <p:cNvSpPr txBox="1"/>
          <p:nvPr/>
        </p:nvSpPr>
        <p:spPr>
          <a:xfrm>
            <a:off x="2425738" y="5319165"/>
            <a:ext cx="1949570" cy="307777"/>
          </a:xfrm>
          <a:prstGeom prst="rect">
            <a:avLst/>
          </a:prstGeom>
          <a:noFill/>
        </p:spPr>
        <p:txBody>
          <a:bodyPr wrap="square" rtlCol="0">
            <a:spAutoFit/>
          </a:bodyPr>
          <a:lstStyle/>
          <a:p>
            <a:r>
              <a:rPr lang="en-US" dirty="0">
                <a:solidFill>
                  <a:schemeClr val="bg1"/>
                </a:solidFill>
                <a:latin typeface="Times New Roman" panose="02020603050405020304" pitchFamily="18" charset="0"/>
                <a:cs typeface="Times New Roman" panose="02020603050405020304" pitchFamily="18" charset="0"/>
              </a:rPr>
              <a:t>Visual Studio 2022</a:t>
            </a:r>
          </a:p>
        </p:txBody>
      </p:sp>
      <p:sp>
        <p:nvSpPr>
          <p:cNvPr id="12" name="TextBox 11">
            <a:extLst>
              <a:ext uri="{FF2B5EF4-FFF2-40B4-BE49-F238E27FC236}">
                <a16:creationId xmlns:a16="http://schemas.microsoft.com/office/drawing/2014/main" id="{F0C9F78C-1E44-B85F-5B69-7EC5386C4BED}"/>
              </a:ext>
            </a:extLst>
          </p:cNvPr>
          <p:cNvSpPr txBox="1"/>
          <p:nvPr/>
        </p:nvSpPr>
        <p:spPr>
          <a:xfrm>
            <a:off x="8073165" y="5457378"/>
            <a:ext cx="1949570" cy="307777"/>
          </a:xfrm>
          <a:prstGeom prst="rect">
            <a:avLst/>
          </a:prstGeom>
          <a:noFill/>
        </p:spPr>
        <p:txBody>
          <a:bodyPr wrap="square" rtlCol="0">
            <a:spAutoFit/>
          </a:bodyPr>
          <a:lstStyle/>
          <a:p>
            <a:r>
              <a:rPr lang="en-US" dirty="0">
                <a:solidFill>
                  <a:schemeClr val="bg1"/>
                </a:solidFill>
                <a:latin typeface="Times New Roman" panose="02020603050405020304" pitchFamily="18" charset="0"/>
                <a:cs typeface="Times New Roman" panose="02020603050405020304" pitchFamily="18" charset="0"/>
              </a:rPr>
              <a:t>SQL Server 2022</a:t>
            </a:r>
          </a:p>
        </p:txBody>
      </p:sp>
    </p:spTree>
    <p:extLst>
      <p:ext uri="{BB962C8B-B14F-4D97-AF65-F5344CB8AC3E}">
        <p14:creationId xmlns:p14="http://schemas.microsoft.com/office/powerpoint/2010/main" val="3322294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818CAC8-8653-41F8-AA13-330C7B910C09}"/>
              </a:ext>
            </a:extLst>
          </p:cNvPr>
          <p:cNvSpPr txBox="1">
            <a:spLocks/>
          </p:cNvSpPr>
          <p:nvPr/>
        </p:nvSpPr>
        <p:spPr>
          <a:xfrm>
            <a:off x="11546565" y="6303409"/>
            <a:ext cx="535187" cy="554591"/>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panose="020B0604020202020204"/>
              <a:defRPr sz="1200" b="0" i="0" u="none" strike="noStrike" cap="none">
                <a:solidFill>
                  <a:schemeClr val="tx1">
                    <a:tint val="75000"/>
                  </a:schemeClr>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fld id="{00000000-1234-1234-1234-123412341234}" type="slidenum">
              <a:rPr lang="en-US" sz="2000" smtClean="0">
                <a:solidFill>
                  <a:schemeClr val="bg1"/>
                </a:solidFill>
                <a:latin typeface="Times New Roman" panose="02020603050405020304" pitchFamily="18" charset="0"/>
                <a:cs typeface="Times New Roman" panose="02020603050405020304" pitchFamily="18" charset="0"/>
              </a:rPr>
              <a:pPr/>
              <a:t>6</a:t>
            </a:fld>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C19D3FD-0BBC-4918-895B-82A86FD694EA}"/>
              </a:ext>
            </a:extLst>
          </p:cNvPr>
          <p:cNvSpPr txBox="1"/>
          <p:nvPr/>
        </p:nvSpPr>
        <p:spPr>
          <a:xfrm>
            <a:off x="1383003" y="194230"/>
            <a:ext cx="8934844" cy="584775"/>
          </a:xfrm>
          <a:prstGeom prst="rect">
            <a:avLst/>
          </a:prstGeom>
          <a:noFill/>
        </p:spPr>
        <p:txBody>
          <a:bodyPr wrap="square" rtlCol="0">
            <a:spAutoFit/>
          </a:bodyPr>
          <a:lstStyle/>
          <a:p>
            <a:r>
              <a:rPr lang="en-US" sz="3200" b="1" dirty="0">
                <a:solidFill>
                  <a:schemeClr val="bg1"/>
                </a:solidFill>
                <a:latin typeface="Times New Roman" panose="02020603050405020304" pitchFamily="18" charset="0"/>
                <a:cs typeface="Times New Roman" panose="02020603050405020304" pitchFamily="18" charset="0"/>
              </a:rPr>
              <a:t>TRƯỜNG ĐẠI HỌC CÔNG NGHIỆP HÀ NỘI</a:t>
            </a:r>
          </a:p>
        </p:txBody>
      </p:sp>
      <p:sp>
        <p:nvSpPr>
          <p:cNvPr id="810" name="Google Shape;369;p34">
            <a:extLst>
              <a:ext uri="{FF2B5EF4-FFF2-40B4-BE49-F238E27FC236}">
                <a16:creationId xmlns:a16="http://schemas.microsoft.com/office/drawing/2014/main" id="{55D071BA-5789-4886-A411-B038D0EB1B24}"/>
              </a:ext>
            </a:extLst>
          </p:cNvPr>
          <p:cNvSpPr txBox="1">
            <a:spLocks/>
          </p:cNvSpPr>
          <p:nvPr/>
        </p:nvSpPr>
        <p:spPr>
          <a:xfrm>
            <a:off x="515512" y="908253"/>
            <a:ext cx="2442300" cy="1218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 dirty="0"/>
          </a:p>
        </p:txBody>
      </p:sp>
      <p:sp>
        <p:nvSpPr>
          <p:cNvPr id="8" name="TextBox 7">
            <a:extLst>
              <a:ext uri="{FF2B5EF4-FFF2-40B4-BE49-F238E27FC236}">
                <a16:creationId xmlns:a16="http://schemas.microsoft.com/office/drawing/2014/main" id="{68AA3058-AB87-4F42-87D6-32DA39D14256}"/>
              </a:ext>
            </a:extLst>
          </p:cNvPr>
          <p:cNvSpPr txBox="1"/>
          <p:nvPr/>
        </p:nvSpPr>
        <p:spPr>
          <a:xfrm>
            <a:off x="1801104" y="1163760"/>
            <a:ext cx="8589792" cy="707886"/>
          </a:xfrm>
          <a:prstGeom prst="rect">
            <a:avLst/>
          </a:prstGeom>
          <a:noFill/>
        </p:spPr>
        <p:txBody>
          <a:bodyPr wrap="square">
            <a:spAutoFit/>
          </a:bodyPr>
          <a:lstStyle/>
          <a:p>
            <a:pPr algn="ctr">
              <a:defRPr/>
            </a:pPr>
            <a:r>
              <a:rPr lang="en-US" sz="4000" b="1" dirty="0" err="1">
                <a:solidFill>
                  <a:schemeClr val="bg1"/>
                </a:solidFill>
                <a:latin typeface="Times New Roman" panose="02020603050405020304" pitchFamily="18" charset="0"/>
                <a:cs typeface="Times New Roman" panose="02020603050405020304" pitchFamily="18" charset="0"/>
              </a:rPr>
              <a:t>Chương</a:t>
            </a:r>
            <a:r>
              <a:rPr lang="en-US" sz="4000" b="1" dirty="0">
                <a:solidFill>
                  <a:schemeClr val="bg1"/>
                </a:solidFill>
                <a:latin typeface="Times New Roman" panose="02020603050405020304" pitchFamily="18" charset="0"/>
                <a:cs typeface="Times New Roman" panose="02020603050405020304" pitchFamily="18" charset="0"/>
              </a:rPr>
              <a:t> 2. </a:t>
            </a:r>
            <a:r>
              <a:rPr lang="en-US" sz="4000" b="1" dirty="0" err="1">
                <a:solidFill>
                  <a:schemeClr val="bg1"/>
                </a:solidFill>
                <a:latin typeface="Times New Roman" panose="02020603050405020304" pitchFamily="18" charset="0"/>
                <a:cs typeface="Times New Roman" panose="02020603050405020304" pitchFamily="18" charset="0"/>
              </a:rPr>
              <a:t>Phân</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tích</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thiết</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kế</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hệ</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thống</a:t>
            </a:r>
            <a:endParaRPr lang="en-US" altLang="zh-CN" sz="4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TextBox 6">
            <a:extLst>
              <a:ext uri="{FF2B5EF4-FFF2-40B4-BE49-F238E27FC236}">
                <a16:creationId xmlns:a16="http://schemas.microsoft.com/office/drawing/2014/main" id="{F5FC15B5-B03F-4C27-8A16-067179850E1F}"/>
              </a:ext>
            </a:extLst>
          </p:cNvPr>
          <p:cNvSpPr txBox="1"/>
          <p:nvPr/>
        </p:nvSpPr>
        <p:spPr>
          <a:xfrm>
            <a:off x="840058" y="1946600"/>
            <a:ext cx="4528648" cy="461665"/>
          </a:xfrm>
          <a:prstGeom prst="rect">
            <a:avLst/>
          </a:prstGeom>
          <a:noFill/>
        </p:spPr>
        <p:txBody>
          <a:bodyPr wrap="square">
            <a:spAutoFit/>
          </a:bodyPr>
          <a:lstStyle/>
          <a:p>
            <a:r>
              <a:rPr lang="en-US" sz="2400" b="1" dirty="0">
                <a:solidFill>
                  <a:schemeClr val="bg1"/>
                </a:solidFill>
                <a:latin typeface="Times New Roman" panose="02020603050405020304" pitchFamily="18" charset="0"/>
                <a:cs typeface="Times New Roman" panose="02020603050405020304" pitchFamily="18" charset="0"/>
              </a:rPr>
              <a:t>1. </a:t>
            </a:r>
            <a:r>
              <a:rPr lang="en-US" sz="2400" b="1" u="none" strike="noStrike" dirty="0" err="1">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Phân</a:t>
            </a:r>
            <a:r>
              <a:rPr lang="en-US" sz="2400" b="1" u="none" strike="noStrike" dirty="0">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 </a:t>
            </a:r>
            <a:r>
              <a:rPr lang="en-US" sz="2400" b="1" u="none" strike="noStrike" dirty="0" err="1">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tích</a:t>
            </a:r>
            <a:r>
              <a:rPr lang="en-US" sz="2400" b="1" u="none" strike="noStrike" dirty="0">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 </a:t>
            </a:r>
            <a:r>
              <a:rPr lang="en-US" sz="2400" b="1" u="none" strike="noStrike" dirty="0" err="1">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yêu</a:t>
            </a:r>
            <a:r>
              <a:rPr lang="en-US" sz="2400" b="1" u="none" strike="noStrike" dirty="0">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 </a:t>
            </a:r>
            <a:r>
              <a:rPr lang="en-US" sz="2400" b="1" u="none" strike="noStrike" dirty="0" err="1">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cầu</a:t>
            </a:r>
            <a:endParaRPr lang="en-US" sz="2400" b="1" u="none" strike="noStrike" dirty="0">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endParaRPr>
          </a:p>
        </p:txBody>
      </p:sp>
      <p:sp>
        <p:nvSpPr>
          <p:cNvPr id="10" name="Rectangle 4">
            <a:extLst>
              <a:ext uri="{FF2B5EF4-FFF2-40B4-BE49-F238E27FC236}">
                <a16:creationId xmlns:a16="http://schemas.microsoft.com/office/drawing/2014/main" id="{7553ED9C-D3BE-489F-82D6-EA004EF3A764}"/>
              </a:ext>
            </a:extLst>
          </p:cNvPr>
          <p:cNvSpPr>
            <a:spLocks noChangeArrowheads="1"/>
          </p:cNvSpPr>
          <p:nvPr/>
        </p:nvSpPr>
        <p:spPr bwMode="auto">
          <a:xfrm>
            <a:off x="-1229077" y="212715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9" name="TextBox 8">
            <a:extLst>
              <a:ext uri="{FF2B5EF4-FFF2-40B4-BE49-F238E27FC236}">
                <a16:creationId xmlns:a16="http://schemas.microsoft.com/office/drawing/2014/main" id="{E8E10516-BF53-4712-AD19-42C3D919547E}"/>
              </a:ext>
            </a:extLst>
          </p:cNvPr>
          <p:cNvSpPr txBox="1"/>
          <p:nvPr/>
        </p:nvSpPr>
        <p:spPr>
          <a:xfrm>
            <a:off x="840058" y="2347993"/>
            <a:ext cx="5361566" cy="4110741"/>
          </a:xfrm>
          <a:prstGeom prst="rect">
            <a:avLst/>
          </a:prstGeom>
          <a:noFill/>
        </p:spPr>
        <p:txBody>
          <a:bodyPr wrap="square" rtlCol="0">
            <a:spAutoFit/>
          </a:bodyPr>
          <a:lstStyle/>
          <a:p>
            <a:pPr lvl="0">
              <a:lnSpc>
                <a:spcPct val="150000"/>
              </a:lnSpc>
            </a:pPr>
            <a:r>
              <a:rPr lang="en-US" sz="1600" i="1" dirty="0" err="1">
                <a:solidFill>
                  <a:schemeClr val="bg1"/>
                </a:solidFill>
                <a:latin typeface="Times New Roman" panose="02020603050405020304" pitchFamily="18" charset="0"/>
                <a:cs typeface="Times New Roman" panose="02020603050405020304" pitchFamily="18" charset="0"/>
              </a:rPr>
              <a:t>Yêu</a:t>
            </a:r>
            <a:r>
              <a:rPr lang="en-US" sz="1600" i="1" dirty="0">
                <a:solidFill>
                  <a:schemeClr val="bg1"/>
                </a:solidFill>
                <a:latin typeface="Times New Roman" panose="02020603050405020304" pitchFamily="18" charset="0"/>
                <a:cs typeface="Times New Roman" panose="02020603050405020304" pitchFamily="18" charset="0"/>
              </a:rPr>
              <a:t> </a:t>
            </a:r>
            <a:r>
              <a:rPr lang="en-US" sz="1600" i="1" dirty="0" err="1">
                <a:solidFill>
                  <a:schemeClr val="bg1"/>
                </a:solidFill>
                <a:latin typeface="Times New Roman" panose="02020603050405020304" pitchFamily="18" charset="0"/>
                <a:cs typeface="Times New Roman" panose="02020603050405020304" pitchFamily="18" charset="0"/>
              </a:rPr>
              <a:t>cầu</a:t>
            </a:r>
            <a:r>
              <a:rPr lang="en-US" sz="1600" i="1" dirty="0">
                <a:solidFill>
                  <a:schemeClr val="bg1"/>
                </a:solidFill>
                <a:latin typeface="Times New Roman" panose="02020603050405020304" pitchFamily="18" charset="0"/>
                <a:cs typeface="Times New Roman" panose="02020603050405020304" pitchFamily="18" charset="0"/>
              </a:rPr>
              <a:t> </a:t>
            </a:r>
            <a:r>
              <a:rPr lang="en-US" sz="1600" i="1" dirty="0" err="1">
                <a:solidFill>
                  <a:schemeClr val="bg1"/>
                </a:solidFill>
                <a:latin typeface="Times New Roman" panose="02020603050405020304" pitchFamily="18" charset="0"/>
                <a:cs typeface="Times New Roman" panose="02020603050405020304" pitchFamily="18" charset="0"/>
              </a:rPr>
              <a:t>chức</a:t>
            </a:r>
            <a:r>
              <a:rPr lang="en-US" sz="1600" i="1" dirty="0">
                <a:solidFill>
                  <a:schemeClr val="bg1"/>
                </a:solidFill>
                <a:latin typeface="Times New Roman" panose="02020603050405020304" pitchFamily="18" charset="0"/>
                <a:cs typeface="Times New Roman" panose="02020603050405020304" pitchFamily="18" charset="0"/>
              </a:rPr>
              <a:t> </a:t>
            </a:r>
            <a:r>
              <a:rPr lang="en-US" sz="1600" i="1" dirty="0" err="1">
                <a:solidFill>
                  <a:schemeClr val="bg1"/>
                </a:solidFill>
                <a:latin typeface="Times New Roman" panose="02020603050405020304" pitchFamily="18" charset="0"/>
                <a:cs typeface="Times New Roman" panose="02020603050405020304" pitchFamily="18" charset="0"/>
              </a:rPr>
              <a:t>năng</a:t>
            </a:r>
            <a:endParaRPr lang="en-US" sz="1600" i="1" dirty="0">
              <a:solidFill>
                <a:schemeClr val="bg1"/>
              </a:solidFill>
              <a:latin typeface="Times New Roman" panose="02020603050405020304" pitchFamily="18" charset="0"/>
              <a:cs typeface="Times New Roman" panose="02020603050405020304" pitchFamily="18" charset="0"/>
            </a:endParaRPr>
          </a:p>
          <a:p>
            <a:pPr marL="742950" lvl="1" indent="-285750">
              <a:lnSpc>
                <a:spcPct val="150000"/>
              </a:lnSpc>
              <a:buFont typeface="Wingdings" panose="05000000000000000000" pitchFamily="2" charset="2"/>
              <a:buChar char="ü"/>
            </a:pPr>
            <a:r>
              <a:rPr lang="en-US" sz="1600" dirty="0" err="1">
                <a:solidFill>
                  <a:schemeClr val="bg1"/>
                </a:solidFill>
                <a:latin typeface="Times New Roman" panose="02020603050405020304" pitchFamily="18" charset="0"/>
                <a:cs typeface="Times New Roman" panose="02020603050405020304" pitchFamily="18" charset="0"/>
              </a:rPr>
              <a:t>Đăng</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nhập</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Cấp</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tài</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khoản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nhân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viên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Phân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quyền</a:t>
            </a:r>
            <a:endParaRPr lang="en-US" sz="1600" dirty="0">
              <a:solidFill>
                <a:schemeClr val="bg1"/>
              </a:solidFill>
              <a:latin typeface="Times New Roman" panose="02020603050405020304" pitchFamily="18" charset="0"/>
              <a:cs typeface="Times New Roman" panose="02020603050405020304" pitchFamily="18" charset="0"/>
            </a:endParaRPr>
          </a:p>
          <a:p>
            <a:pPr marL="742950" lvl="1" indent="-285750">
              <a:lnSpc>
                <a:spcPct val="150000"/>
              </a:lnSpc>
              <a:buFont typeface="Wingdings" panose="05000000000000000000" pitchFamily="2" charset="2"/>
              <a:buChar char="ü"/>
            </a:pPr>
            <a:r>
              <a:rPr lang="en-US" sz="1600" dirty="0" err="1">
                <a:solidFill>
                  <a:schemeClr val="bg1"/>
                </a:solidFill>
                <a:latin typeface="Times New Roman" panose="02020603050405020304" pitchFamily="18" charset="0"/>
                <a:cs typeface="Times New Roman" panose="02020603050405020304" pitchFamily="18" charset="0"/>
              </a:rPr>
              <a:t>Gọi</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món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tạo</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đơn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thêm</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món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ăn</a:t>
            </a:r>
            <a:r>
              <a:rPr lang="en-US" sz="1600" dirty="0">
                <a:solidFill>
                  <a:schemeClr val="bg1"/>
                </a:solidFill>
                <a:latin typeface="Times New Roman" panose="02020603050405020304" pitchFamily="18" charset="0"/>
                <a:cs typeface="Times New Roman" panose="02020603050405020304" pitchFamily="18" charset="0"/>
              </a:rPr>
              <a:t> qua </a:t>
            </a:r>
            <a:r>
              <a:rPr lang="en-US" sz="1600" dirty="0" err="1">
                <a:solidFill>
                  <a:schemeClr val="bg1"/>
                </a:solidFill>
                <a:latin typeface="Times New Roman" panose="02020603050405020304" pitchFamily="18" charset="0"/>
                <a:cs typeface="Times New Roman" panose="02020603050405020304" pitchFamily="18" charset="0"/>
              </a:rPr>
              <a:t>nhân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viên</a:t>
            </a:r>
            <a:r>
              <a:rPr lang="en-US" sz="1600" dirty="0">
                <a:solidFill>
                  <a:schemeClr val="bg1"/>
                </a:solidFill>
                <a:latin typeface="Times New Roman" panose="02020603050405020304" pitchFamily="18" charset="0"/>
                <a:cs typeface="Times New Roman" panose="02020603050405020304" pitchFamily="18" charset="0"/>
              </a:rPr>
              <a:t>)</a:t>
            </a:r>
          </a:p>
          <a:p>
            <a:pPr marL="742950" lvl="1" indent="-285750">
              <a:lnSpc>
                <a:spcPct val="150000"/>
              </a:lnSpc>
              <a:buFont typeface="Wingdings" panose="05000000000000000000" pitchFamily="2" charset="2"/>
              <a:buChar char="ü"/>
            </a:pPr>
            <a:r>
              <a:rPr lang="en-US" sz="1600" dirty="0">
                <a:solidFill>
                  <a:schemeClr val="bg1"/>
                </a:solidFill>
                <a:latin typeface="Times New Roman" panose="02020603050405020304" pitchFamily="18" charset="0"/>
                <a:cs typeface="Times New Roman" panose="02020603050405020304" pitchFamily="18" charset="0"/>
              </a:rPr>
              <a:t>Thanh </a:t>
            </a:r>
            <a:r>
              <a:rPr lang="en-US" sz="1600" dirty="0" err="1">
                <a:solidFill>
                  <a:schemeClr val="bg1"/>
                </a:solidFill>
                <a:latin typeface="Times New Roman" panose="02020603050405020304" pitchFamily="18" charset="0"/>
                <a:cs typeface="Times New Roman" panose="02020603050405020304" pitchFamily="18" charset="0"/>
              </a:rPr>
              <a:t>toán</a:t>
            </a:r>
            <a:endParaRPr lang="en-US" sz="1600" dirty="0">
              <a:solidFill>
                <a:schemeClr val="bg1"/>
              </a:solidFill>
              <a:latin typeface="Times New Roman" panose="02020603050405020304" pitchFamily="18" charset="0"/>
              <a:cs typeface="Times New Roman" panose="02020603050405020304" pitchFamily="18" charset="0"/>
            </a:endParaRPr>
          </a:p>
          <a:p>
            <a:pPr marL="742950" lvl="1" indent="-285750">
              <a:lnSpc>
                <a:spcPct val="150000"/>
              </a:lnSpc>
              <a:buFont typeface="Wingdings" panose="05000000000000000000" pitchFamily="2" charset="2"/>
              <a:buChar char="ü"/>
            </a:pPr>
            <a:r>
              <a:rPr lang="en-US" sz="1600" dirty="0" err="1">
                <a:solidFill>
                  <a:schemeClr val="bg1"/>
                </a:solidFill>
                <a:latin typeface="Times New Roman" panose="02020603050405020304" pitchFamily="18" charset="0"/>
                <a:cs typeface="Times New Roman" panose="02020603050405020304" pitchFamily="18" charset="0"/>
              </a:rPr>
              <a:t>Tạo</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đơn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nhập</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nguyên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liệu</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chế</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biến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thực</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phẩm</a:t>
            </a:r>
            <a:endParaRPr lang="en-US" sz="1600" dirty="0">
              <a:solidFill>
                <a:schemeClr val="bg1"/>
              </a:solidFill>
              <a:latin typeface="Times New Roman" panose="02020603050405020304" pitchFamily="18" charset="0"/>
              <a:cs typeface="Times New Roman" panose="02020603050405020304" pitchFamily="18" charset="0"/>
            </a:endParaRPr>
          </a:p>
          <a:p>
            <a:pPr marL="742950" lvl="1" indent="-285750">
              <a:lnSpc>
                <a:spcPct val="150000"/>
              </a:lnSpc>
              <a:buFont typeface="Wingdings" panose="05000000000000000000" pitchFamily="2" charset="2"/>
              <a:buChar char="ü"/>
            </a:pPr>
            <a:r>
              <a:rPr lang="en-US" sz="1600" dirty="0" err="1">
                <a:solidFill>
                  <a:schemeClr val="bg1"/>
                </a:solidFill>
                <a:latin typeface="Times New Roman" panose="02020603050405020304" pitchFamily="18" charset="0"/>
                <a:cs typeface="Times New Roman" panose="02020603050405020304" pitchFamily="18" charset="0"/>
              </a:rPr>
              <a:t>Báo</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cáo</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nguyên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liệu</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thừa</a:t>
            </a:r>
            <a:endParaRPr lang="en-US" sz="1600" dirty="0">
              <a:solidFill>
                <a:schemeClr val="bg1"/>
              </a:solidFill>
              <a:latin typeface="Times New Roman" panose="02020603050405020304" pitchFamily="18" charset="0"/>
              <a:cs typeface="Times New Roman" panose="02020603050405020304" pitchFamily="18" charset="0"/>
            </a:endParaRPr>
          </a:p>
          <a:p>
            <a:pPr marL="742950" lvl="1" indent="-285750">
              <a:lnSpc>
                <a:spcPct val="150000"/>
              </a:lnSpc>
              <a:buFont typeface="Wingdings" panose="05000000000000000000" pitchFamily="2" charset="2"/>
              <a:buChar char="ü"/>
            </a:pPr>
            <a:r>
              <a:rPr lang="en-US" sz="1600" dirty="0" err="1">
                <a:solidFill>
                  <a:schemeClr val="bg1"/>
                </a:solidFill>
                <a:latin typeface="Times New Roman" panose="02020603050405020304" pitchFamily="18" charset="0"/>
                <a:cs typeface="Times New Roman" panose="02020603050405020304" pitchFamily="18" charset="0"/>
              </a:rPr>
              <a:t>Quản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lý</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tài</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khoản</a:t>
            </a:r>
            <a:endParaRPr lang="en-US" sz="1600" dirty="0">
              <a:solidFill>
                <a:schemeClr val="bg1"/>
              </a:solidFill>
              <a:latin typeface="Times New Roman" panose="02020603050405020304" pitchFamily="18" charset="0"/>
              <a:cs typeface="Times New Roman" panose="02020603050405020304" pitchFamily="18" charset="0"/>
            </a:endParaRPr>
          </a:p>
          <a:p>
            <a:pPr marL="742950" lvl="1" indent="-285750">
              <a:lnSpc>
                <a:spcPct val="150000"/>
              </a:lnSpc>
              <a:buFont typeface="Wingdings" panose="05000000000000000000" pitchFamily="2" charset="2"/>
              <a:buChar char="ü"/>
            </a:pPr>
            <a:r>
              <a:rPr lang="en-US" sz="1600" dirty="0" err="1">
                <a:solidFill>
                  <a:schemeClr val="bg1"/>
                </a:solidFill>
                <a:latin typeface="Times New Roman" panose="02020603050405020304" pitchFamily="18" charset="0"/>
                <a:cs typeface="Times New Roman" panose="02020603050405020304" pitchFamily="18" charset="0"/>
              </a:rPr>
              <a:t>Quản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lý</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khách</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hàng</a:t>
            </a:r>
            <a:endParaRPr lang="en-US" sz="1600" dirty="0">
              <a:solidFill>
                <a:schemeClr val="bg1"/>
              </a:solidFill>
              <a:latin typeface="Times New Roman" panose="02020603050405020304" pitchFamily="18" charset="0"/>
              <a:cs typeface="Times New Roman" panose="02020603050405020304" pitchFamily="18" charset="0"/>
            </a:endParaRPr>
          </a:p>
          <a:p>
            <a:pPr marL="742950" lvl="1" indent="-285750">
              <a:lnSpc>
                <a:spcPct val="150000"/>
              </a:lnSpc>
              <a:buFont typeface="Wingdings" panose="05000000000000000000" pitchFamily="2" charset="2"/>
              <a:buChar char="ü"/>
            </a:pPr>
            <a:r>
              <a:rPr lang="en-US" sz="1600" dirty="0" err="1">
                <a:solidFill>
                  <a:schemeClr val="bg1"/>
                </a:solidFill>
                <a:latin typeface="Times New Roman" panose="02020603050405020304" pitchFamily="18" charset="0"/>
                <a:cs typeface="Times New Roman" panose="02020603050405020304" pitchFamily="18" charset="0"/>
              </a:rPr>
              <a:t>Quản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lý</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nhân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viên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cộng</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với</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có</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thể</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xếp</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lịch</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làm</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phân</a:t>
            </a:r>
            <a:r>
              <a:rPr lang="en-US" sz="1600" dirty="0">
                <a:solidFill>
                  <a:schemeClr val="bg1"/>
                </a:solidFill>
                <a:latin typeface="Times New Roman" panose="02020603050405020304" pitchFamily="18" charset="0"/>
                <a:cs typeface="Times New Roman" panose="02020603050405020304" pitchFamily="18" charset="0"/>
              </a:rPr>
              <a:t> chia </a:t>
            </a:r>
            <a:r>
              <a:rPr lang="en-US" sz="1600" dirty="0" err="1">
                <a:solidFill>
                  <a:schemeClr val="bg1"/>
                </a:solidFill>
                <a:latin typeface="Times New Roman" panose="02020603050405020304" pitchFamily="18" charset="0"/>
                <a:cs typeface="Times New Roman" panose="02020603050405020304" pitchFamily="18" charset="0"/>
              </a:rPr>
              <a:t>bộ</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phận</a:t>
            </a:r>
            <a:r>
              <a:rPr lang="en-US" sz="1600" dirty="0">
                <a:solidFill>
                  <a:schemeClr val="bg1"/>
                </a:solidFill>
                <a:latin typeface="Times New Roman" panose="02020603050405020304" pitchFamily="18" charset="0"/>
                <a:cs typeface="Times New Roman" panose="02020603050405020304" pitchFamily="18" charset="0"/>
              </a:rPr>
              <a:t>)</a:t>
            </a:r>
          </a:p>
          <a:p>
            <a:pPr marL="742950" lvl="1" indent="-285750">
              <a:lnSpc>
                <a:spcPct val="150000"/>
              </a:lnSpc>
              <a:buFont typeface="Wingdings" panose="05000000000000000000" pitchFamily="2" charset="2"/>
              <a:buChar char="ü"/>
            </a:pPr>
            <a:r>
              <a:rPr lang="en-US" sz="1600" dirty="0" err="1">
                <a:solidFill>
                  <a:schemeClr val="bg1"/>
                </a:solidFill>
                <a:latin typeface="Times New Roman" panose="02020603050405020304" pitchFamily="18" charset="0"/>
                <a:cs typeface="Times New Roman" panose="02020603050405020304" pitchFamily="18" charset="0"/>
              </a:rPr>
              <a:t>Quản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lý</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món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ăn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loại</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món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ăn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nguyên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liệu</a:t>
            </a:r>
            <a:endParaRPr lang="en-US" sz="1600" dirty="0">
              <a:solidFill>
                <a:schemeClr val="bg1"/>
              </a:solidFill>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4A28C75C-48F8-9C45-A52A-8E55F396EFBD}"/>
              </a:ext>
            </a:extLst>
          </p:cNvPr>
          <p:cNvSpPr txBox="1"/>
          <p:nvPr/>
        </p:nvSpPr>
        <p:spPr>
          <a:xfrm>
            <a:off x="6290622" y="2465686"/>
            <a:ext cx="5255943" cy="3741409"/>
          </a:xfrm>
          <a:prstGeom prst="rect">
            <a:avLst/>
          </a:prstGeom>
          <a:noFill/>
        </p:spPr>
        <p:txBody>
          <a:bodyPr wrap="square" rtlCol="0">
            <a:spAutoFit/>
          </a:bodyPr>
          <a:lstStyle/>
          <a:p>
            <a:pPr marL="285750" lvl="0" indent="-285750">
              <a:lnSpc>
                <a:spcPct val="150000"/>
              </a:lnSpc>
              <a:buFont typeface="Wingdings" panose="05000000000000000000" pitchFamily="2" charset="2"/>
              <a:buChar char="ü"/>
            </a:pPr>
            <a:r>
              <a:rPr lang="en-US" sz="1600" dirty="0" err="1">
                <a:solidFill>
                  <a:schemeClr val="bg1"/>
                </a:solidFill>
                <a:latin typeface="Times New Roman" panose="02020603050405020304" pitchFamily="18" charset="0"/>
                <a:cs typeface="Times New Roman" panose="02020603050405020304" pitchFamily="18" charset="0"/>
              </a:rPr>
              <a:t>Quản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lý</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bộ</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phận</a:t>
            </a:r>
            <a:endParaRPr lang="en-US" sz="1600" dirty="0">
              <a:solidFill>
                <a:schemeClr val="bg1"/>
              </a:solidFill>
              <a:latin typeface="Times New Roman" panose="02020603050405020304" pitchFamily="18" charset="0"/>
              <a:cs typeface="Times New Roman" panose="02020603050405020304" pitchFamily="18" charset="0"/>
            </a:endParaRPr>
          </a:p>
          <a:p>
            <a:pPr marL="285750" lvl="0" indent="-285750">
              <a:lnSpc>
                <a:spcPct val="150000"/>
              </a:lnSpc>
              <a:buFont typeface="Wingdings" panose="05000000000000000000" pitchFamily="2" charset="2"/>
              <a:buChar char="ü"/>
            </a:pPr>
            <a:r>
              <a:rPr lang="en-US" sz="1600" dirty="0" err="1">
                <a:solidFill>
                  <a:schemeClr val="bg1"/>
                </a:solidFill>
                <a:latin typeface="Times New Roman" panose="02020603050405020304" pitchFamily="18" charset="0"/>
                <a:cs typeface="Times New Roman" panose="02020603050405020304" pitchFamily="18" charset="0"/>
              </a:rPr>
              <a:t>Quản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lý</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đánh</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giá</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của</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khách</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hàng</a:t>
            </a:r>
            <a:endParaRPr lang="en-US" sz="1600" dirty="0">
              <a:solidFill>
                <a:schemeClr val="bg1"/>
              </a:solidFill>
              <a:latin typeface="Times New Roman" panose="02020603050405020304" pitchFamily="18" charset="0"/>
              <a:cs typeface="Times New Roman" panose="02020603050405020304" pitchFamily="18" charset="0"/>
            </a:endParaRPr>
          </a:p>
          <a:p>
            <a:pPr marL="285750" lvl="0" indent="-285750">
              <a:lnSpc>
                <a:spcPct val="150000"/>
              </a:lnSpc>
              <a:buFont typeface="Wingdings" panose="05000000000000000000" pitchFamily="2" charset="2"/>
              <a:buChar char="ü"/>
            </a:pPr>
            <a:r>
              <a:rPr lang="en-US" sz="1600" dirty="0" err="1">
                <a:solidFill>
                  <a:schemeClr val="bg1"/>
                </a:solidFill>
                <a:latin typeface="Times New Roman" panose="02020603050405020304" pitchFamily="18" charset="0"/>
                <a:cs typeface="Times New Roman" panose="02020603050405020304" pitchFamily="18" charset="0"/>
              </a:rPr>
              <a:t>Duyệt</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yêu</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cầu</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đặt</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bàn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yêu</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cầu</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nhập</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thực</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phẩm</a:t>
            </a:r>
            <a:endParaRPr lang="en-US" sz="1600" dirty="0">
              <a:solidFill>
                <a:schemeClr val="bg1"/>
              </a:solidFill>
              <a:latin typeface="Times New Roman" panose="02020603050405020304" pitchFamily="18" charset="0"/>
              <a:cs typeface="Times New Roman" panose="02020603050405020304" pitchFamily="18" charset="0"/>
            </a:endParaRPr>
          </a:p>
          <a:p>
            <a:pPr marL="285750" lvl="0" indent="-285750">
              <a:lnSpc>
                <a:spcPct val="150000"/>
              </a:lnSpc>
              <a:buFont typeface="Wingdings" panose="05000000000000000000" pitchFamily="2" charset="2"/>
              <a:buChar char="ü"/>
            </a:pPr>
            <a:r>
              <a:rPr lang="en-US" sz="1600" dirty="0" err="1">
                <a:solidFill>
                  <a:schemeClr val="bg1"/>
                </a:solidFill>
                <a:latin typeface="Times New Roman" panose="02020603050405020304" pitchFamily="18" charset="0"/>
                <a:cs typeface="Times New Roman" panose="02020603050405020304" pitchFamily="18" charset="0"/>
              </a:rPr>
              <a:t>Thống</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kê</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tính</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toán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số</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lượng</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các</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hóa</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đơn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khách</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hàng</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doanh</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thu</a:t>
            </a:r>
            <a:r>
              <a:rPr lang="en-US" sz="1600" dirty="0">
                <a:solidFill>
                  <a:schemeClr val="bg1"/>
                </a:solidFill>
                <a:latin typeface="Times New Roman" panose="02020603050405020304" pitchFamily="18" charset="0"/>
                <a:cs typeface="Times New Roman" panose="02020603050405020304" pitchFamily="18" charset="0"/>
              </a:rPr>
              <a:t>, . . . </a:t>
            </a:r>
            <a:r>
              <a:rPr lang="en-US" sz="1600" dirty="0" err="1">
                <a:solidFill>
                  <a:schemeClr val="bg1"/>
                </a:solidFill>
                <a:latin typeface="Times New Roman" panose="02020603050405020304" pitchFamily="18" charset="0"/>
                <a:cs typeface="Times New Roman" panose="02020603050405020304" pitchFamily="18" charset="0"/>
              </a:rPr>
              <a:t>theo</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ngày</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tháng</a:t>
            </a:r>
            <a:r>
              <a:rPr lang="en-US" sz="1600" dirty="0">
                <a:solidFill>
                  <a:schemeClr val="bg1"/>
                </a:solidFill>
                <a:latin typeface="Times New Roman" panose="02020603050405020304" pitchFamily="18" charset="0"/>
                <a:cs typeface="Times New Roman" panose="02020603050405020304" pitchFamily="18" charset="0"/>
              </a:rPr>
              <a:t> hay </a:t>
            </a:r>
            <a:r>
              <a:rPr lang="en-US" sz="1600" dirty="0" err="1">
                <a:solidFill>
                  <a:schemeClr val="bg1"/>
                </a:solidFill>
                <a:latin typeface="Times New Roman" panose="02020603050405020304" pitchFamily="18" charset="0"/>
                <a:cs typeface="Times New Roman" panose="02020603050405020304" pitchFamily="18" charset="0"/>
              </a:rPr>
              <a:t>năm</a:t>
            </a:r>
            <a:endParaRPr lang="en-US" sz="1600" dirty="0">
              <a:solidFill>
                <a:schemeClr val="bg1"/>
              </a:solidFill>
              <a:latin typeface="Times New Roman" panose="02020603050405020304" pitchFamily="18" charset="0"/>
              <a:cs typeface="Times New Roman" panose="02020603050405020304" pitchFamily="18" charset="0"/>
            </a:endParaRPr>
          </a:p>
          <a:p>
            <a:pPr lvl="0">
              <a:lnSpc>
                <a:spcPct val="150000"/>
              </a:lnSpc>
            </a:pPr>
            <a:r>
              <a:rPr lang="en-US" sz="1600" i="1" dirty="0" err="1">
                <a:solidFill>
                  <a:schemeClr val="bg1"/>
                </a:solidFill>
                <a:latin typeface="Times New Roman" panose="02020603050405020304" pitchFamily="18" charset="0"/>
                <a:cs typeface="Times New Roman" panose="02020603050405020304" pitchFamily="18" charset="0"/>
              </a:rPr>
              <a:t>Yêu</a:t>
            </a:r>
            <a:r>
              <a:rPr lang="en-US" sz="1600" i="1" dirty="0">
                <a:solidFill>
                  <a:schemeClr val="bg1"/>
                </a:solidFill>
                <a:latin typeface="Times New Roman" panose="02020603050405020304" pitchFamily="18" charset="0"/>
                <a:cs typeface="Times New Roman" panose="02020603050405020304" pitchFamily="18" charset="0"/>
              </a:rPr>
              <a:t> </a:t>
            </a:r>
            <a:r>
              <a:rPr lang="en-US" sz="1600" i="1" dirty="0" err="1">
                <a:solidFill>
                  <a:schemeClr val="bg1"/>
                </a:solidFill>
                <a:latin typeface="Times New Roman" panose="02020603050405020304" pitchFamily="18" charset="0"/>
                <a:cs typeface="Times New Roman" panose="02020603050405020304" pitchFamily="18" charset="0"/>
              </a:rPr>
              <a:t>cầu</a:t>
            </a:r>
            <a:r>
              <a:rPr lang="en-US" sz="1600" i="1" dirty="0">
                <a:solidFill>
                  <a:schemeClr val="bg1"/>
                </a:solidFill>
                <a:latin typeface="Times New Roman" panose="02020603050405020304" pitchFamily="18" charset="0"/>
                <a:cs typeface="Times New Roman" panose="02020603050405020304" pitchFamily="18" charset="0"/>
              </a:rPr>
              <a:t> phi </a:t>
            </a:r>
            <a:r>
              <a:rPr lang="en-US" sz="1600" i="1" dirty="0" err="1">
                <a:solidFill>
                  <a:schemeClr val="bg1"/>
                </a:solidFill>
                <a:latin typeface="Times New Roman" panose="02020603050405020304" pitchFamily="18" charset="0"/>
                <a:cs typeface="Times New Roman" panose="02020603050405020304" pitchFamily="18" charset="0"/>
              </a:rPr>
              <a:t>chức</a:t>
            </a:r>
            <a:r>
              <a:rPr lang="en-US" sz="1600" i="1" dirty="0">
                <a:solidFill>
                  <a:schemeClr val="bg1"/>
                </a:solidFill>
                <a:latin typeface="Times New Roman" panose="02020603050405020304" pitchFamily="18" charset="0"/>
                <a:cs typeface="Times New Roman" panose="02020603050405020304" pitchFamily="18" charset="0"/>
              </a:rPr>
              <a:t> </a:t>
            </a:r>
            <a:r>
              <a:rPr lang="en-US" sz="1600" i="1" dirty="0" err="1">
                <a:solidFill>
                  <a:schemeClr val="bg1"/>
                </a:solidFill>
                <a:latin typeface="Times New Roman" panose="02020603050405020304" pitchFamily="18" charset="0"/>
                <a:cs typeface="Times New Roman" panose="02020603050405020304" pitchFamily="18" charset="0"/>
              </a:rPr>
              <a:t>năng</a:t>
            </a:r>
            <a:endParaRPr lang="en-US" sz="1600" i="1" dirty="0">
              <a:solidFill>
                <a:schemeClr val="bg1"/>
              </a:solidFill>
              <a:latin typeface="Times New Roman" panose="02020603050405020304" pitchFamily="18" charset="0"/>
              <a:cs typeface="Times New Roman" panose="02020603050405020304" pitchFamily="18" charset="0"/>
            </a:endParaRPr>
          </a:p>
          <a:p>
            <a:pPr marL="742950" lvl="1" indent="-285750">
              <a:lnSpc>
                <a:spcPct val="150000"/>
              </a:lnSpc>
              <a:buFont typeface="Wingdings" panose="05000000000000000000" pitchFamily="2" charset="2"/>
              <a:buChar char="ü"/>
            </a:pPr>
            <a:r>
              <a:rPr lang="en-US" sz="1600" dirty="0">
                <a:solidFill>
                  <a:schemeClr val="bg1"/>
                </a:solidFill>
                <a:latin typeface="Times New Roman" panose="02020603050405020304" pitchFamily="18" charset="0"/>
                <a:cs typeface="Times New Roman" panose="02020603050405020304" pitchFamily="18" charset="0"/>
              </a:rPr>
              <a:t>Giao </a:t>
            </a:r>
            <a:r>
              <a:rPr lang="en-US" sz="1600" dirty="0" err="1">
                <a:solidFill>
                  <a:schemeClr val="bg1"/>
                </a:solidFill>
                <a:latin typeface="Times New Roman" panose="02020603050405020304" pitchFamily="18" charset="0"/>
                <a:cs typeface="Times New Roman" panose="02020603050405020304" pitchFamily="18" charset="0"/>
              </a:rPr>
              <a:t>diện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thân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thiện</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dễ</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sử</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dụng</a:t>
            </a:r>
            <a:endParaRPr lang="en-US" sz="1600" dirty="0">
              <a:solidFill>
                <a:schemeClr val="bg1"/>
              </a:solidFill>
              <a:latin typeface="Times New Roman" panose="02020603050405020304" pitchFamily="18" charset="0"/>
              <a:cs typeface="Times New Roman" panose="02020603050405020304" pitchFamily="18" charset="0"/>
            </a:endParaRPr>
          </a:p>
          <a:p>
            <a:pPr marL="742950" lvl="1" indent="-285750">
              <a:lnSpc>
                <a:spcPct val="150000"/>
              </a:lnSpc>
              <a:buFont typeface="Wingdings" panose="05000000000000000000" pitchFamily="2" charset="2"/>
              <a:buChar char="ü"/>
            </a:pPr>
            <a:r>
              <a:rPr lang="en-US" sz="1600" dirty="0" err="1">
                <a:solidFill>
                  <a:schemeClr val="bg1"/>
                </a:solidFill>
                <a:latin typeface="Times New Roman" panose="02020603050405020304" pitchFamily="18" charset="0"/>
                <a:cs typeface="Times New Roman" panose="02020603050405020304" pitchFamily="18" charset="0"/>
              </a:rPr>
              <a:t>Hoạt</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động</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của</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hệ</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thống</a:t>
            </a:r>
            <a:endParaRPr lang="en-US" sz="1600" dirty="0">
              <a:solidFill>
                <a:schemeClr val="bg1"/>
              </a:solidFill>
              <a:latin typeface="Times New Roman" panose="02020603050405020304" pitchFamily="18" charset="0"/>
              <a:cs typeface="Times New Roman" panose="02020603050405020304" pitchFamily="18" charset="0"/>
            </a:endParaRPr>
          </a:p>
          <a:p>
            <a:pPr marL="742950" lvl="1" indent="-285750">
              <a:lnSpc>
                <a:spcPct val="150000"/>
              </a:lnSpc>
              <a:buFont typeface="Wingdings" panose="05000000000000000000" pitchFamily="2" charset="2"/>
              <a:buChar char="ü"/>
            </a:pPr>
            <a:r>
              <a:rPr lang="en-US" sz="1600" dirty="0" err="1">
                <a:solidFill>
                  <a:schemeClr val="bg1"/>
                </a:solidFill>
                <a:latin typeface="Times New Roman" panose="02020603050405020304" pitchFamily="18" charset="0"/>
                <a:cs typeface="Times New Roman" panose="02020603050405020304" pitchFamily="18" charset="0"/>
              </a:rPr>
              <a:t>Độ</a:t>
            </a:r>
            <a:r>
              <a:rPr lang="en-US" sz="1600" dirty="0">
                <a:solidFill>
                  <a:schemeClr val="bg1"/>
                </a:solidFill>
                <a:latin typeface="Times New Roman" panose="02020603050405020304" pitchFamily="18" charset="0"/>
                <a:cs typeface="Times New Roman" panose="02020603050405020304" pitchFamily="18" charset="0"/>
              </a:rPr>
              <a:t> tin </a:t>
            </a:r>
            <a:r>
              <a:rPr lang="en-US" sz="1600" dirty="0" err="1">
                <a:solidFill>
                  <a:schemeClr val="bg1"/>
                </a:solidFill>
                <a:latin typeface="Times New Roman" panose="02020603050405020304" pitchFamily="18" charset="0"/>
                <a:cs typeface="Times New Roman" panose="02020603050405020304" pitchFamily="18" charset="0"/>
              </a:rPr>
              <a:t>cậy</a:t>
            </a:r>
            <a:endParaRPr lang="en-US" sz="1600" dirty="0">
              <a:solidFill>
                <a:schemeClr val="bg1"/>
              </a:solidFill>
              <a:latin typeface="Times New Roman" panose="02020603050405020304" pitchFamily="18" charset="0"/>
              <a:cs typeface="Times New Roman" panose="02020603050405020304" pitchFamily="18" charset="0"/>
            </a:endParaRPr>
          </a:p>
          <a:p>
            <a:pPr marL="742950" lvl="1" indent="-285750">
              <a:lnSpc>
                <a:spcPct val="150000"/>
              </a:lnSpc>
              <a:buFont typeface="Wingdings" panose="05000000000000000000" pitchFamily="2" charset="2"/>
              <a:buChar char="ü"/>
            </a:pPr>
            <a:r>
              <a:rPr lang="en-US" sz="1600" dirty="0" err="1">
                <a:solidFill>
                  <a:schemeClr val="bg1"/>
                </a:solidFill>
                <a:latin typeface="Times New Roman" panose="02020603050405020304" pitchFamily="18" charset="0"/>
                <a:cs typeface="Times New Roman" panose="02020603050405020304" pitchFamily="18" charset="0"/>
              </a:rPr>
              <a:t>Hiệu</a:t>
            </a:r>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năng</a:t>
            </a:r>
            <a:endParaRPr lang="en-US" sz="16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197341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818CAC8-8653-41F8-AA13-330C7B910C09}"/>
              </a:ext>
            </a:extLst>
          </p:cNvPr>
          <p:cNvSpPr txBox="1">
            <a:spLocks/>
          </p:cNvSpPr>
          <p:nvPr/>
        </p:nvSpPr>
        <p:spPr>
          <a:xfrm>
            <a:off x="11546565" y="6303409"/>
            <a:ext cx="535187" cy="554591"/>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panose="020B0604020202020204"/>
              <a:defRPr sz="1200" b="0" i="0" u="none" strike="noStrike" cap="none">
                <a:solidFill>
                  <a:schemeClr val="tx1">
                    <a:tint val="75000"/>
                  </a:schemeClr>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fld id="{00000000-1234-1234-1234-123412341234}" type="slidenum">
              <a:rPr lang="en-US" sz="2000" smtClean="0">
                <a:solidFill>
                  <a:schemeClr val="bg1"/>
                </a:solidFill>
                <a:latin typeface="Times New Roman" panose="02020603050405020304" pitchFamily="18" charset="0"/>
                <a:cs typeface="Times New Roman" panose="02020603050405020304" pitchFamily="18" charset="0"/>
              </a:rPr>
              <a:pPr/>
              <a:t>7</a:t>
            </a:fld>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C19D3FD-0BBC-4918-895B-82A86FD694EA}"/>
              </a:ext>
            </a:extLst>
          </p:cNvPr>
          <p:cNvSpPr txBox="1"/>
          <p:nvPr/>
        </p:nvSpPr>
        <p:spPr>
          <a:xfrm>
            <a:off x="1383003" y="194230"/>
            <a:ext cx="8934844" cy="584775"/>
          </a:xfrm>
          <a:prstGeom prst="rect">
            <a:avLst/>
          </a:prstGeom>
          <a:noFill/>
        </p:spPr>
        <p:txBody>
          <a:bodyPr wrap="square" rtlCol="0">
            <a:spAutoFit/>
          </a:bodyPr>
          <a:lstStyle/>
          <a:p>
            <a:r>
              <a:rPr lang="en-US" sz="3200" b="1" dirty="0">
                <a:solidFill>
                  <a:schemeClr val="bg1"/>
                </a:solidFill>
                <a:latin typeface="Times New Roman" panose="02020603050405020304" pitchFamily="18" charset="0"/>
                <a:cs typeface="Times New Roman" panose="02020603050405020304" pitchFamily="18" charset="0"/>
              </a:rPr>
              <a:t>TRƯỜNG ĐẠI HỌC CÔNG NGHIỆP HÀ NỘI</a:t>
            </a:r>
          </a:p>
        </p:txBody>
      </p:sp>
      <p:sp>
        <p:nvSpPr>
          <p:cNvPr id="810" name="Google Shape;369;p34">
            <a:extLst>
              <a:ext uri="{FF2B5EF4-FFF2-40B4-BE49-F238E27FC236}">
                <a16:creationId xmlns:a16="http://schemas.microsoft.com/office/drawing/2014/main" id="{55D071BA-5789-4886-A411-B038D0EB1B24}"/>
              </a:ext>
            </a:extLst>
          </p:cNvPr>
          <p:cNvSpPr txBox="1">
            <a:spLocks/>
          </p:cNvSpPr>
          <p:nvPr/>
        </p:nvSpPr>
        <p:spPr>
          <a:xfrm>
            <a:off x="515512" y="908253"/>
            <a:ext cx="2442300" cy="1218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 dirty="0"/>
          </a:p>
        </p:txBody>
      </p:sp>
      <p:sp>
        <p:nvSpPr>
          <p:cNvPr id="8" name="TextBox 7">
            <a:extLst>
              <a:ext uri="{FF2B5EF4-FFF2-40B4-BE49-F238E27FC236}">
                <a16:creationId xmlns:a16="http://schemas.microsoft.com/office/drawing/2014/main" id="{68AA3058-AB87-4F42-87D6-32DA39D14256}"/>
              </a:ext>
            </a:extLst>
          </p:cNvPr>
          <p:cNvSpPr txBox="1"/>
          <p:nvPr/>
        </p:nvSpPr>
        <p:spPr>
          <a:xfrm>
            <a:off x="1801104" y="1163760"/>
            <a:ext cx="8589792" cy="707886"/>
          </a:xfrm>
          <a:prstGeom prst="rect">
            <a:avLst/>
          </a:prstGeom>
          <a:noFill/>
        </p:spPr>
        <p:txBody>
          <a:bodyPr wrap="square">
            <a:spAutoFit/>
          </a:bodyPr>
          <a:lstStyle/>
          <a:p>
            <a:pPr algn="ctr">
              <a:defRPr/>
            </a:pPr>
            <a:r>
              <a:rPr lang="en-US" sz="4000" b="1" dirty="0" err="1">
                <a:solidFill>
                  <a:schemeClr val="bg1"/>
                </a:solidFill>
                <a:latin typeface="Times New Roman" panose="02020603050405020304" pitchFamily="18" charset="0"/>
                <a:cs typeface="Times New Roman" panose="02020603050405020304" pitchFamily="18" charset="0"/>
              </a:rPr>
              <a:t>Chương</a:t>
            </a:r>
            <a:r>
              <a:rPr lang="en-US" sz="4000" b="1" dirty="0">
                <a:solidFill>
                  <a:schemeClr val="bg1"/>
                </a:solidFill>
                <a:latin typeface="Times New Roman" panose="02020603050405020304" pitchFamily="18" charset="0"/>
                <a:cs typeface="Times New Roman" panose="02020603050405020304" pitchFamily="18" charset="0"/>
              </a:rPr>
              <a:t> 2. </a:t>
            </a:r>
            <a:r>
              <a:rPr lang="en-US" sz="4000" b="1" dirty="0" err="1">
                <a:solidFill>
                  <a:schemeClr val="bg1"/>
                </a:solidFill>
                <a:latin typeface="Times New Roman" panose="02020603050405020304" pitchFamily="18" charset="0"/>
                <a:cs typeface="Times New Roman" panose="02020603050405020304" pitchFamily="18" charset="0"/>
              </a:rPr>
              <a:t>Phân</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tích</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thiết</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kế</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hệ</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thống</a:t>
            </a:r>
            <a:endParaRPr lang="en-US" altLang="zh-CN" sz="4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TextBox 6">
            <a:extLst>
              <a:ext uri="{FF2B5EF4-FFF2-40B4-BE49-F238E27FC236}">
                <a16:creationId xmlns:a16="http://schemas.microsoft.com/office/drawing/2014/main" id="{F5FC15B5-B03F-4C27-8A16-067179850E1F}"/>
              </a:ext>
            </a:extLst>
          </p:cNvPr>
          <p:cNvSpPr txBox="1"/>
          <p:nvPr/>
        </p:nvSpPr>
        <p:spPr>
          <a:xfrm>
            <a:off x="1173933" y="3429000"/>
            <a:ext cx="6152972" cy="461665"/>
          </a:xfrm>
          <a:prstGeom prst="rect">
            <a:avLst/>
          </a:prstGeom>
          <a:noFill/>
        </p:spPr>
        <p:txBody>
          <a:bodyPr wrap="square">
            <a:spAutoFit/>
          </a:bodyPr>
          <a:lstStyle/>
          <a:p>
            <a:r>
              <a:rPr lang="en-US" sz="2400" b="1" dirty="0">
                <a:solidFill>
                  <a:schemeClr val="bg1"/>
                </a:solidFill>
                <a:latin typeface="Times New Roman" panose="02020603050405020304" pitchFamily="18" charset="0"/>
                <a:cs typeface="Times New Roman" panose="02020603050405020304" pitchFamily="18" charset="0"/>
              </a:rPr>
              <a:t>2. </a:t>
            </a:r>
            <a:r>
              <a:rPr lang="en-US" sz="2400" b="1" u="none" strike="noStrike" dirty="0" err="1">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Thiết</a:t>
            </a:r>
            <a:r>
              <a:rPr lang="en-US" sz="2400" b="1" u="none" strike="noStrike" dirty="0">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 </a:t>
            </a:r>
            <a:r>
              <a:rPr lang="en-US" sz="2400" b="1" u="none" strike="noStrike" dirty="0" err="1">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kế</a:t>
            </a:r>
            <a:r>
              <a:rPr lang="en-US" sz="2400" b="1" u="none" strike="noStrike" dirty="0">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 </a:t>
            </a:r>
            <a:r>
              <a:rPr lang="en-US" sz="2400" b="1" u="none" strike="noStrike" dirty="0" err="1">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hệ</a:t>
            </a:r>
            <a:r>
              <a:rPr lang="en-US" sz="2400" b="1" u="none" strike="noStrike" dirty="0">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 </a:t>
            </a:r>
            <a:r>
              <a:rPr lang="en-US" sz="2400" b="1" u="none" strike="noStrike" dirty="0" err="1">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thống</a:t>
            </a:r>
            <a:endParaRPr lang="en-US" sz="2400" b="1" u="none" strike="noStrike" dirty="0">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endParaRPr>
          </a:p>
        </p:txBody>
      </p:sp>
      <p:pic>
        <p:nvPicPr>
          <p:cNvPr id="9" name="Picture 8">
            <a:extLst>
              <a:ext uri="{FF2B5EF4-FFF2-40B4-BE49-F238E27FC236}">
                <a16:creationId xmlns:a16="http://schemas.microsoft.com/office/drawing/2014/main" id="{5026FEA4-9847-B6BA-94AC-03B73F2D80D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396140" y="1971877"/>
            <a:ext cx="3454569" cy="4453551"/>
          </a:xfrm>
          <a:prstGeom prst="rect">
            <a:avLst/>
          </a:prstGeom>
          <a:noFill/>
          <a:ln>
            <a:solidFill>
              <a:schemeClr val="tx1"/>
            </a:solidFill>
          </a:ln>
        </p:spPr>
      </p:pic>
    </p:spTree>
    <p:extLst>
      <p:ext uri="{BB962C8B-B14F-4D97-AF65-F5344CB8AC3E}">
        <p14:creationId xmlns:p14="http://schemas.microsoft.com/office/powerpoint/2010/main" val="186866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818CAC8-8653-41F8-AA13-330C7B910C09}"/>
              </a:ext>
            </a:extLst>
          </p:cNvPr>
          <p:cNvSpPr txBox="1">
            <a:spLocks/>
          </p:cNvSpPr>
          <p:nvPr/>
        </p:nvSpPr>
        <p:spPr>
          <a:xfrm>
            <a:off x="11546565" y="6303409"/>
            <a:ext cx="535187" cy="554591"/>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panose="020B0604020202020204"/>
              <a:defRPr sz="1200" b="0" i="0" u="none" strike="noStrike" cap="none">
                <a:solidFill>
                  <a:schemeClr val="tx1">
                    <a:tint val="75000"/>
                  </a:schemeClr>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fld id="{00000000-1234-1234-1234-123412341234}" type="slidenum">
              <a:rPr lang="en-US" sz="2000" smtClean="0">
                <a:solidFill>
                  <a:schemeClr val="bg1"/>
                </a:solidFill>
                <a:latin typeface="Times New Roman" panose="02020603050405020304" pitchFamily="18" charset="0"/>
                <a:cs typeface="Times New Roman" panose="02020603050405020304" pitchFamily="18" charset="0"/>
              </a:rPr>
              <a:pPr/>
              <a:t>8</a:t>
            </a:fld>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C19D3FD-0BBC-4918-895B-82A86FD694EA}"/>
              </a:ext>
            </a:extLst>
          </p:cNvPr>
          <p:cNvSpPr txBox="1"/>
          <p:nvPr/>
        </p:nvSpPr>
        <p:spPr>
          <a:xfrm>
            <a:off x="1383003" y="194230"/>
            <a:ext cx="8934844" cy="584775"/>
          </a:xfrm>
          <a:prstGeom prst="rect">
            <a:avLst/>
          </a:prstGeom>
          <a:noFill/>
        </p:spPr>
        <p:txBody>
          <a:bodyPr wrap="square" rtlCol="0">
            <a:spAutoFit/>
          </a:bodyPr>
          <a:lstStyle/>
          <a:p>
            <a:r>
              <a:rPr lang="en-US" sz="3200" b="1" dirty="0">
                <a:solidFill>
                  <a:schemeClr val="bg1"/>
                </a:solidFill>
                <a:latin typeface="Times New Roman" panose="02020603050405020304" pitchFamily="18" charset="0"/>
                <a:cs typeface="Times New Roman" panose="02020603050405020304" pitchFamily="18" charset="0"/>
              </a:rPr>
              <a:t>TRƯỜNG ĐẠI HỌC CÔNG NGHIỆP HÀ NỘI</a:t>
            </a:r>
          </a:p>
        </p:txBody>
      </p:sp>
      <p:sp>
        <p:nvSpPr>
          <p:cNvPr id="810" name="Google Shape;369;p34">
            <a:extLst>
              <a:ext uri="{FF2B5EF4-FFF2-40B4-BE49-F238E27FC236}">
                <a16:creationId xmlns:a16="http://schemas.microsoft.com/office/drawing/2014/main" id="{55D071BA-5789-4886-A411-B038D0EB1B24}"/>
              </a:ext>
            </a:extLst>
          </p:cNvPr>
          <p:cNvSpPr txBox="1">
            <a:spLocks/>
          </p:cNvSpPr>
          <p:nvPr/>
        </p:nvSpPr>
        <p:spPr>
          <a:xfrm>
            <a:off x="515512" y="908253"/>
            <a:ext cx="2442300" cy="1218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 dirty="0"/>
          </a:p>
        </p:txBody>
      </p:sp>
      <p:sp>
        <p:nvSpPr>
          <p:cNvPr id="8" name="TextBox 7">
            <a:extLst>
              <a:ext uri="{FF2B5EF4-FFF2-40B4-BE49-F238E27FC236}">
                <a16:creationId xmlns:a16="http://schemas.microsoft.com/office/drawing/2014/main" id="{68AA3058-AB87-4F42-87D6-32DA39D14256}"/>
              </a:ext>
            </a:extLst>
          </p:cNvPr>
          <p:cNvSpPr txBox="1"/>
          <p:nvPr/>
        </p:nvSpPr>
        <p:spPr>
          <a:xfrm>
            <a:off x="1801104" y="1163760"/>
            <a:ext cx="8589792" cy="707886"/>
          </a:xfrm>
          <a:prstGeom prst="rect">
            <a:avLst/>
          </a:prstGeom>
          <a:noFill/>
        </p:spPr>
        <p:txBody>
          <a:bodyPr wrap="square">
            <a:spAutoFit/>
          </a:bodyPr>
          <a:lstStyle/>
          <a:p>
            <a:pPr algn="ctr">
              <a:defRPr/>
            </a:pPr>
            <a:r>
              <a:rPr lang="en-US" sz="4000" b="1" dirty="0" err="1">
                <a:solidFill>
                  <a:schemeClr val="bg1"/>
                </a:solidFill>
                <a:latin typeface="Times New Roman" panose="02020603050405020304" pitchFamily="18" charset="0"/>
                <a:cs typeface="Times New Roman" panose="02020603050405020304" pitchFamily="18" charset="0"/>
              </a:rPr>
              <a:t>Chương</a:t>
            </a:r>
            <a:r>
              <a:rPr lang="en-US" sz="4000" b="1" dirty="0">
                <a:solidFill>
                  <a:schemeClr val="bg1"/>
                </a:solidFill>
                <a:latin typeface="Times New Roman" panose="02020603050405020304" pitchFamily="18" charset="0"/>
                <a:cs typeface="Times New Roman" panose="02020603050405020304" pitchFamily="18" charset="0"/>
              </a:rPr>
              <a:t> 2. </a:t>
            </a:r>
            <a:r>
              <a:rPr lang="en-US" sz="4000" b="1" dirty="0" err="1">
                <a:solidFill>
                  <a:schemeClr val="bg1"/>
                </a:solidFill>
                <a:latin typeface="Times New Roman" panose="02020603050405020304" pitchFamily="18" charset="0"/>
                <a:cs typeface="Times New Roman" panose="02020603050405020304" pitchFamily="18" charset="0"/>
              </a:rPr>
              <a:t>Phân</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tích</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thiết</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kế</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hệ</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thống</a:t>
            </a:r>
            <a:endParaRPr lang="en-US" altLang="zh-CN" sz="4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TextBox 6">
            <a:extLst>
              <a:ext uri="{FF2B5EF4-FFF2-40B4-BE49-F238E27FC236}">
                <a16:creationId xmlns:a16="http://schemas.microsoft.com/office/drawing/2014/main" id="{F5FC15B5-B03F-4C27-8A16-067179850E1F}"/>
              </a:ext>
            </a:extLst>
          </p:cNvPr>
          <p:cNvSpPr txBox="1"/>
          <p:nvPr/>
        </p:nvSpPr>
        <p:spPr>
          <a:xfrm>
            <a:off x="894378" y="3346053"/>
            <a:ext cx="6152972" cy="461665"/>
          </a:xfrm>
          <a:prstGeom prst="rect">
            <a:avLst/>
          </a:prstGeom>
          <a:noFill/>
        </p:spPr>
        <p:txBody>
          <a:bodyPr wrap="square">
            <a:spAutoFit/>
          </a:bodyPr>
          <a:lstStyle/>
          <a:p>
            <a:r>
              <a:rPr lang="en-US" sz="2400" b="1" dirty="0">
                <a:solidFill>
                  <a:schemeClr val="bg1"/>
                </a:solidFill>
                <a:latin typeface="Times New Roman" panose="02020603050405020304" pitchFamily="18" charset="0"/>
                <a:cs typeface="Times New Roman" panose="02020603050405020304" pitchFamily="18" charset="0"/>
              </a:rPr>
              <a:t>3. </a:t>
            </a:r>
            <a:r>
              <a:rPr lang="en-US" sz="2400" b="1" u="none" strike="noStrike" dirty="0" err="1">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Thiết</a:t>
            </a:r>
            <a:r>
              <a:rPr lang="en-US" sz="2400" b="1" u="none" strike="noStrike" dirty="0">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 </a:t>
            </a:r>
            <a:r>
              <a:rPr lang="en-US" sz="2400" b="1" u="none" strike="noStrike" dirty="0" err="1">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cơ</a:t>
            </a:r>
            <a:r>
              <a:rPr lang="en-US" sz="2400" b="1" u="none" strike="noStrike" dirty="0">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 </a:t>
            </a:r>
            <a:r>
              <a:rPr lang="en-US" sz="2400" b="1" u="none" strike="noStrike" dirty="0" err="1">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sở</a:t>
            </a:r>
            <a:r>
              <a:rPr lang="en-US" sz="2400" b="1" u="none" strike="noStrike" dirty="0">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 </a:t>
            </a:r>
            <a:r>
              <a:rPr lang="en-US" sz="2400" b="1" u="none" strike="noStrike" dirty="0" err="1">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dữ</a:t>
            </a:r>
            <a:r>
              <a:rPr lang="en-US" sz="2400" b="1" u="none" strike="noStrike" dirty="0">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 </a:t>
            </a:r>
            <a:r>
              <a:rPr lang="en-US" sz="2400" b="1" dirty="0" err="1">
                <a:solidFill>
                  <a:schemeClr val="bg1"/>
                </a:solidFill>
                <a:latin typeface="Times New Roman" panose="02020603050405020304" pitchFamily="18" charset="0"/>
                <a:ea typeface="Times New Roman" panose="02020603050405020304" pitchFamily="18" charset="0"/>
                <a:cs typeface="Arial" panose="020B0604020202020204" pitchFamily="34" charset="0"/>
              </a:rPr>
              <a:t>liệu</a:t>
            </a:r>
            <a:endParaRPr lang="en-US" sz="2400" b="1" u="none" strike="noStrike" dirty="0">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endParaRPr>
          </a:p>
        </p:txBody>
      </p:sp>
      <p:sp>
        <p:nvSpPr>
          <p:cNvPr id="10" name="Rectangle 4">
            <a:extLst>
              <a:ext uri="{FF2B5EF4-FFF2-40B4-BE49-F238E27FC236}">
                <a16:creationId xmlns:a16="http://schemas.microsoft.com/office/drawing/2014/main" id="{7553ED9C-D3BE-489F-82D6-EA004EF3A764}"/>
              </a:ext>
            </a:extLst>
          </p:cNvPr>
          <p:cNvSpPr>
            <a:spLocks noChangeArrowheads="1"/>
          </p:cNvSpPr>
          <p:nvPr/>
        </p:nvSpPr>
        <p:spPr bwMode="auto">
          <a:xfrm>
            <a:off x="-1229077" y="212715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1" name="Picture 10">
            <a:extLst>
              <a:ext uri="{FF2B5EF4-FFF2-40B4-BE49-F238E27FC236}">
                <a16:creationId xmlns:a16="http://schemas.microsoft.com/office/drawing/2014/main" id="{4438113B-A322-103D-E7BC-EA8E325944B2}"/>
              </a:ext>
            </a:extLst>
          </p:cNvPr>
          <p:cNvPicPr>
            <a:picLocks noChangeAspect="1"/>
          </p:cNvPicPr>
          <p:nvPr/>
        </p:nvPicPr>
        <p:blipFill>
          <a:blip r:embed="rId2"/>
          <a:stretch>
            <a:fillRect/>
          </a:stretch>
        </p:blipFill>
        <p:spPr>
          <a:xfrm>
            <a:off x="3970864" y="2127153"/>
            <a:ext cx="7062824" cy="4004437"/>
          </a:xfrm>
          <a:prstGeom prst="rect">
            <a:avLst/>
          </a:prstGeom>
          <a:ln>
            <a:solidFill>
              <a:schemeClr val="tx1"/>
            </a:solidFill>
          </a:ln>
        </p:spPr>
      </p:pic>
    </p:spTree>
    <p:extLst>
      <p:ext uri="{BB962C8B-B14F-4D97-AF65-F5344CB8AC3E}">
        <p14:creationId xmlns:p14="http://schemas.microsoft.com/office/powerpoint/2010/main" val="37097049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818CAC8-8653-41F8-AA13-330C7B910C09}"/>
              </a:ext>
            </a:extLst>
          </p:cNvPr>
          <p:cNvSpPr txBox="1">
            <a:spLocks/>
          </p:cNvSpPr>
          <p:nvPr/>
        </p:nvSpPr>
        <p:spPr>
          <a:xfrm>
            <a:off x="11546565" y="6303409"/>
            <a:ext cx="535187" cy="554591"/>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panose="020B0604020202020204"/>
              <a:defRPr sz="1200" b="0" i="0" u="none" strike="noStrike" cap="none">
                <a:solidFill>
                  <a:schemeClr val="tx1">
                    <a:tint val="75000"/>
                  </a:schemeClr>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fld id="{00000000-1234-1234-1234-123412341234}" type="slidenum">
              <a:rPr lang="en-US" sz="2000" smtClean="0">
                <a:solidFill>
                  <a:schemeClr val="bg1"/>
                </a:solidFill>
                <a:latin typeface="Times New Roman" panose="02020603050405020304" pitchFamily="18" charset="0"/>
                <a:cs typeface="Times New Roman" panose="02020603050405020304" pitchFamily="18" charset="0"/>
              </a:rPr>
              <a:pPr/>
              <a:t>9</a:t>
            </a:fld>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C19D3FD-0BBC-4918-895B-82A86FD694EA}"/>
              </a:ext>
            </a:extLst>
          </p:cNvPr>
          <p:cNvSpPr txBox="1"/>
          <p:nvPr/>
        </p:nvSpPr>
        <p:spPr>
          <a:xfrm>
            <a:off x="1383003" y="194230"/>
            <a:ext cx="8934844" cy="584775"/>
          </a:xfrm>
          <a:prstGeom prst="rect">
            <a:avLst/>
          </a:prstGeom>
          <a:noFill/>
        </p:spPr>
        <p:txBody>
          <a:bodyPr wrap="square" rtlCol="0">
            <a:spAutoFit/>
          </a:bodyPr>
          <a:lstStyle/>
          <a:p>
            <a:r>
              <a:rPr lang="en-US" sz="3200" b="1" dirty="0">
                <a:solidFill>
                  <a:schemeClr val="bg1"/>
                </a:solidFill>
                <a:latin typeface="Times New Roman" panose="02020603050405020304" pitchFamily="18" charset="0"/>
                <a:cs typeface="Times New Roman" panose="02020603050405020304" pitchFamily="18" charset="0"/>
              </a:rPr>
              <a:t>TRƯỜNG ĐẠI HỌC CÔNG NGHIỆP HÀ NỘI</a:t>
            </a:r>
          </a:p>
        </p:txBody>
      </p:sp>
      <p:sp>
        <p:nvSpPr>
          <p:cNvPr id="810" name="Google Shape;369;p34">
            <a:extLst>
              <a:ext uri="{FF2B5EF4-FFF2-40B4-BE49-F238E27FC236}">
                <a16:creationId xmlns:a16="http://schemas.microsoft.com/office/drawing/2014/main" id="{55D071BA-5789-4886-A411-B038D0EB1B24}"/>
              </a:ext>
            </a:extLst>
          </p:cNvPr>
          <p:cNvSpPr txBox="1">
            <a:spLocks/>
          </p:cNvSpPr>
          <p:nvPr/>
        </p:nvSpPr>
        <p:spPr>
          <a:xfrm>
            <a:off x="515512" y="908253"/>
            <a:ext cx="2442300" cy="1218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 dirty="0"/>
          </a:p>
        </p:txBody>
      </p:sp>
      <p:sp>
        <p:nvSpPr>
          <p:cNvPr id="8" name="TextBox 7">
            <a:extLst>
              <a:ext uri="{FF2B5EF4-FFF2-40B4-BE49-F238E27FC236}">
                <a16:creationId xmlns:a16="http://schemas.microsoft.com/office/drawing/2014/main" id="{68AA3058-AB87-4F42-87D6-32DA39D14256}"/>
              </a:ext>
            </a:extLst>
          </p:cNvPr>
          <p:cNvSpPr txBox="1"/>
          <p:nvPr/>
        </p:nvSpPr>
        <p:spPr>
          <a:xfrm>
            <a:off x="1801104" y="1163760"/>
            <a:ext cx="8589792" cy="707886"/>
          </a:xfrm>
          <a:prstGeom prst="rect">
            <a:avLst/>
          </a:prstGeom>
          <a:noFill/>
        </p:spPr>
        <p:txBody>
          <a:bodyPr wrap="square">
            <a:spAutoFit/>
          </a:bodyPr>
          <a:lstStyle/>
          <a:p>
            <a:pPr algn="ctr">
              <a:defRPr/>
            </a:pPr>
            <a:r>
              <a:rPr lang="en-US" sz="4000" b="1" dirty="0" err="1">
                <a:solidFill>
                  <a:schemeClr val="bg1"/>
                </a:solidFill>
                <a:latin typeface="Times New Roman" panose="02020603050405020304" pitchFamily="18" charset="0"/>
                <a:cs typeface="Times New Roman" panose="02020603050405020304" pitchFamily="18" charset="0"/>
              </a:rPr>
              <a:t>Chương</a:t>
            </a:r>
            <a:r>
              <a:rPr lang="en-US" sz="4000" b="1" dirty="0">
                <a:solidFill>
                  <a:schemeClr val="bg1"/>
                </a:solidFill>
                <a:latin typeface="Times New Roman" panose="02020603050405020304" pitchFamily="18" charset="0"/>
                <a:cs typeface="Times New Roman" panose="02020603050405020304" pitchFamily="18" charset="0"/>
              </a:rPr>
              <a:t> 3. </a:t>
            </a:r>
            <a:r>
              <a:rPr lang="en-US" sz="4000" b="1" dirty="0" err="1">
                <a:solidFill>
                  <a:schemeClr val="bg1"/>
                </a:solidFill>
                <a:latin typeface="Times New Roman" panose="02020603050405020304" pitchFamily="18" charset="0"/>
                <a:cs typeface="Times New Roman" panose="02020603050405020304" pitchFamily="18" charset="0"/>
              </a:rPr>
              <a:t>Kết</a:t>
            </a:r>
            <a:r>
              <a:rPr lang="en-US" sz="4000" b="1" dirty="0">
                <a:solidFill>
                  <a:schemeClr val="bg1"/>
                </a:solidFill>
                <a:latin typeface="Times New Roman" panose="02020603050405020304" pitchFamily="18" charset="0"/>
                <a:cs typeface="Times New Roman" panose="02020603050405020304" pitchFamily="18" charset="0"/>
              </a:rPr>
              <a:t> </a:t>
            </a:r>
            <a:r>
              <a:rPr lang="en-US" sz="4000" b="1" dirty="0" err="1">
                <a:solidFill>
                  <a:schemeClr val="bg1"/>
                </a:solidFill>
                <a:latin typeface="Times New Roman" panose="02020603050405020304" pitchFamily="18" charset="0"/>
                <a:cs typeface="Times New Roman" panose="02020603050405020304" pitchFamily="18" charset="0"/>
              </a:rPr>
              <a:t>quả</a:t>
            </a:r>
            <a:endParaRPr lang="en-US" altLang="zh-CN" sz="4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TextBox 6">
            <a:extLst>
              <a:ext uri="{FF2B5EF4-FFF2-40B4-BE49-F238E27FC236}">
                <a16:creationId xmlns:a16="http://schemas.microsoft.com/office/drawing/2014/main" id="{F5FC15B5-B03F-4C27-8A16-067179850E1F}"/>
              </a:ext>
            </a:extLst>
          </p:cNvPr>
          <p:cNvSpPr txBox="1"/>
          <p:nvPr/>
        </p:nvSpPr>
        <p:spPr>
          <a:xfrm>
            <a:off x="894378" y="1948378"/>
            <a:ext cx="6152972" cy="461665"/>
          </a:xfrm>
          <a:prstGeom prst="rect">
            <a:avLst/>
          </a:prstGeom>
          <a:noFill/>
        </p:spPr>
        <p:txBody>
          <a:bodyPr wrap="square">
            <a:spAutoFit/>
          </a:bodyPr>
          <a:lstStyle/>
          <a:p>
            <a:r>
              <a:rPr lang="en-US" sz="2400" b="1" dirty="0">
                <a:solidFill>
                  <a:schemeClr val="bg1"/>
                </a:solidFill>
                <a:latin typeface="Times New Roman" panose="02020603050405020304" pitchFamily="18" charset="0"/>
                <a:cs typeface="Times New Roman" panose="02020603050405020304" pitchFamily="18" charset="0"/>
              </a:rPr>
              <a:t>1. Trang </a:t>
            </a:r>
            <a:r>
              <a:rPr lang="en-US" sz="2400" b="1" dirty="0" err="1">
                <a:solidFill>
                  <a:schemeClr val="bg1"/>
                </a:solidFill>
                <a:latin typeface="Times New Roman" panose="02020603050405020304" pitchFamily="18" charset="0"/>
                <a:cs typeface="Times New Roman" panose="02020603050405020304" pitchFamily="18" charset="0"/>
              </a:rPr>
              <a:t>chủ</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và</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trang</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đăng</a:t>
            </a:r>
            <a:r>
              <a:rPr lang="en-US" sz="2400" b="1" dirty="0">
                <a:solidFill>
                  <a:schemeClr val="bg1"/>
                </a:solidFill>
                <a:latin typeface="Times New Roman" panose="02020603050405020304" pitchFamily="18" charset="0"/>
                <a:cs typeface="Times New Roman" panose="02020603050405020304" pitchFamily="18" charset="0"/>
              </a:rPr>
              <a:t> </a:t>
            </a:r>
            <a:r>
              <a:rPr lang="en-US" sz="2400" b="1" dirty="0" err="1">
                <a:solidFill>
                  <a:schemeClr val="bg1"/>
                </a:solidFill>
                <a:latin typeface="Times New Roman" panose="02020603050405020304" pitchFamily="18" charset="0"/>
                <a:cs typeface="Times New Roman" panose="02020603050405020304" pitchFamily="18" charset="0"/>
              </a:rPr>
              <a:t>nhập</a:t>
            </a:r>
            <a:endParaRPr lang="en-US" sz="2400" b="1" u="none" strike="noStrike" dirty="0">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endParaRPr>
          </a:p>
        </p:txBody>
      </p:sp>
      <p:sp>
        <p:nvSpPr>
          <p:cNvPr id="10" name="Rectangle 4">
            <a:extLst>
              <a:ext uri="{FF2B5EF4-FFF2-40B4-BE49-F238E27FC236}">
                <a16:creationId xmlns:a16="http://schemas.microsoft.com/office/drawing/2014/main" id="{7553ED9C-D3BE-489F-82D6-EA004EF3A764}"/>
              </a:ext>
            </a:extLst>
          </p:cNvPr>
          <p:cNvSpPr>
            <a:spLocks noChangeArrowheads="1"/>
          </p:cNvSpPr>
          <p:nvPr/>
        </p:nvSpPr>
        <p:spPr bwMode="auto">
          <a:xfrm>
            <a:off x="-1229077" y="212715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2" name="Picture 11">
            <a:extLst>
              <a:ext uri="{FF2B5EF4-FFF2-40B4-BE49-F238E27FC236}">
                <a16:creationId xmlns:a16="http://schemas.microsoft.com/office/drawing/2014/main" id="{AF202673-03A5-0054-AE5A-86A4A51BC467}"/>
              </a:ext>
            </a:extLst>
          </p:cNvPr>
          <p:cNvPicPr>
            <a:picLocks noChangeAspect="1"/>
          </p:cNvPicPr>
          <p:nvPr/>
        </p:nvPicPr>
        <p:blipFill rotWithShape="1">
          <a:blip r:embed="rId2"/>
          <a:srcRect t="7368"/>
          <a:stretch/>
        </p:blipFill>
        <p:spPr>
          <a:xfrm>
            <a:off x="1218118" y="2520959"/>
            <a:ext cx="5168767" cy="3291363"/>
          </a:xfrm>
          <a:prstGeom prst="rect">
            <a:avLst/>
          </a:prstGeom>
          <a:ln>
            <a:solidFill>
              <a:schemeClr val="tx1"/>
            </a:solidFill>
          </a:ln>
        </p:spPr>
      </p:pic>
      <p:pic>
        <p:nvPicPr>
          <p:cNvPr id="13" name="Picture 12">
            <a:extLst>
              <a:ext uri="{FF2B5EF4-FFF2-40B4-BE49-F238E27FC236}">
                <a16:creationId xmlns:a16="http://schemas.microsoft.com/office/drawing/2014/main" id="{9381EEF5-F71E-7ED9-8D81-7600CE8C9B77}"/>
              </a:ext>
            </a:extLst>
          </p:cNvPr>
          <p:cNvPicPr>
            <a:picLocks noChangeAspect="1"/>
          </p:cNvPicPr>
          <p:nvPr/>
        </p:nvPicPr>
        <p:blipFill rotWithShape="1">
          <a:blip r:embed="rId3"/>
          <a:srcRect l="35674" t="27542" r="34952" b="20763"/>
          <a:stretch/>
        </p:blipFill>
        <p:spPr>
          <a:xfrm>
            <a:off x="6519528" y="2520958"/>
            <a:ext cx="3417262" cy="3291363"/>
          </a:xfrm>
          <a:prstGeom prst="rect">
            <a:avLst/>
          </a:prstGeom>
          <a:ln w="9525">
            <a:solidFill>
              <a:schemeClr val="tx1"/>
            </a:solidFill>
          </a:ln>
        </p:spPr>
      </p:pic>
    </p:spTree>
    <p:extLst>
      <p:ext uri="{BB962C8B-B14F-4D97-AF65-F5344CB8AC3E}">
        <p14:creationId xmlns:p14="http://schemas.microsoft.com/office/powerpoint/2010/main" val="37286398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Damask">
  <a:themeElements>
    <a:clrScheme name="Custom 1">
      <a:dk1>
        <a:srgbClr val="000000"/>
      </a:dk1>
      <a:lt1>
        <a:srgbClr val="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2251</TotalTime>
  <Words>793</Words>
  <Application>Microsoft Office PowerPoint</Application>
  <PresentationFormat>Widescreen</PresentationFormat>
  <Paragraphs>106</Paragraphs>
  <Slides>16</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Rockwell</vt:lpstr>
      <vt:lpstr>Times New Roman</vt:lpstr>
      <vt:lpstr>Wingdings</vt:lpstr>
      <vt:lpstr>Arial</vt:lpstr>
      <vt:lpstr>Calibri</vt:lpstr>
      <vt:lpstr>Damask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KHOA CÔNG NGHỆ THÔNG TIN BỘ MÔN CÔNG NGHỆ PHẦN MỀM</dc:title>
  <dc:creator>PhucPH10@fsoft.com.vn</dc:creator>
  <cp:lastModifiedBy>Pham Hong Phuc (FHN.FLT)</cp:lastModifiedBy>
  <cp:revision>116</cp:revision>
  <dcterms:created xsi:type="dcterms:W3CDTF">2021-01-21T04:17:31Z</dcterms:created>
  <dcterms:modified xsi:type="dcterms:W3CDTF">2022-05-20T16:49:17Z</dcterms:modified>
</cp:coreProperties>
</file>